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2" d="100"/>
          <a:sy n="72" d="100"/>
        </p:scale>
        <p:origin x="60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أختبرني</a:t>
            </a:r>
            <a:r>
              <a:rPr lang="ar-EG" sz="8000" b="1" dirty="0"/>
              <a:t> يا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779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800" b="1"/>
              <a:t>(اِختَبِرْني يا الله)2  (وَاعْرِفْ قلبي)2</a:t>
            </a:r>
            <a:br>
              <a:rPr lang="ar-EG" sz="8800" b="1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251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اِمْتَحِنِّي </a:t>
            </a:r>
            <a:r>
              <a:rPr lang="ar-EG" sz="8800" b="1" dirty="0" err="1"/>
              <a:t>اِمْتَحِنِّي</a:t>
            </a:r>
            <a:r>
              <a:rPr lang="ar-EG" sz="88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وَاعْرِفْ أفكارِي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وَانظُرْ إنْ كانَ فِيَّ </a:t>
            </a:r>
          </a:p>
          <a:p>
            <a:pPr algn="ctr" rtl="1"/>
            <a:r>
              <a:rPr lang="ar-EG" sz="8000" b="1" dirty="0"/>
              <a:t>طَرِيقٌ بَاطِـــــــلٌ</a:t>
            </a:r>
            <a:br>
              <a:rPr lang="ar-EG" sz="8000" b="1" dirty="0"/>
            </a:br>
            <a:r>
              <a:rPr lang="ar-EG" sz="8000" b="1" dirty="0"/>
              <a:t>(وَاهْدِني طَرِيقاً)2  (أبَدِيَّـــــــــــاً)2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36</Words>
  <Application>Microsoft Office PowerPoint</Application>
  <PresentationFormat>عرض على الشاشة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2024-03-13T08:47:15Z</dcterms:modified>
</cp:coreProperties>
</file>