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277" r:id="rId4"/>
    <p:sldId id="490" r:id="rId5"/>
    <p:sldId id="492" r:id="rId6"/>
    <p:sldId id="493" r:id="rId7"/>
    <p:sldId id="491" r:id="rId8"/>
    <p:sldId id="494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dirty="0"/>
              <a:t>يسوع ما اجوده</a:t>
            </a:r>
          </a:p>
          <a:p>
            <a:pPr algn="ctr"/>
            <a:endParaRPr lang="en-US" sz="8000" b="1" dirty="0"/>
          </a:p>
          <a:p>
            <a:pPr algn="ctr"/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cs typeface="Times New Roman" charset="0"/>
              </a:rPr>
              <a:t>يــســـــوعُ مــا أجــــودَهُ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يــسـ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ــوعُ مــا أجـمـل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ـهُ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فــحــبـــه أنــشــودتــــي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فـكـي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ـف أنـسى فـضـل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هُ</a:t>
            </a:r>
            <a:endParaRPr lang="en-US" sz="8000" b="1" dirty="0">
              <a:cs typeface="Times New Roman" charset="0"/>
            </a:endParaRPr>
          </a:p>
          <a:p>
            <a:pPr algn="ctr"/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أنـظـر إلــيـهِ حـامـلاً</a:t>
            </a:r>
            <a:br>
              <a:rPr lang="ar-EG" sz="8000" b="1" dirty="0"/>
            </a:br>
            <a:r>
              <a:rPr lang="ar-SA" sz="8000" b="1" dirty="0"/>
              <a:t>صليـبَ عـارِنا المُشين</a:t>
            </a:r>
            <a:br>
              <a:rPr lang="ar-SA" sz="8000" b="1" dirty="0"/>
            </a:br>
            <a:r>
              <a:rPr lang="ar-SA" sz="8000" b="1" dirty="0"/>
              <a:t>قـضـى عــلـيـــهِ بــــاذلاً</a:t>
            </a:r>
            <a:br>
              <a:rPr lang="ar-EG" sz="8000" b="1" dirty="0"/>
            </a:br>
            <a:r>
              <a:rPr lang="ar-SA" sz="8000" b="1" dirty="0"/>
              <a:t>مــن أجلنا الدمَ الثمين</a:t>
            </a:r>
            <a:endParaRPr 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cs typeface="Times New Roman" charset="0"/>
              </a:rPr>
              <a:t>يــســـــوعُ مــا أجــــودَهُ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يــسـ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ــوعُ مــا أجـمـل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ـهُ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فــحــبـــه أنــشــودتــــي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فـكـي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ـف أنـسى فـضـل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هُ</a:t>
            </a:r>
            <a:endParaRPr lang="en-US" sz="8000" b="1" dirty="0">
              <a:cs typeface="Times New Roman" charset="0"/>
            </a:endParaRPr>
          </a:p>
          <a:p>
            <a:pPr algn="ctr"/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أنـظـر إلـيـه صـاعداً</a:t>
            </a:r>
            <a:br>
              <a:rPr lang="en-US" sz="8000" b="1" dirty="0"/>
            </a:br>
            <a:r>
              <a:rPr lang="ar-SA" sz="8000" b="1" dirty="0"/>
              <a:t>إلى الـسـماءِ في بـها</a:t>
            </a:r>
            <a:br>
              <a:rPr lang="ar-EG" sz="8000" b="1" dirty="0"/>
            </a:br>
            <a:r>
              <a:rPr lang="en-US" sz="8000" b="1" dirty="0"/>
              <a:t> </a:t>
            </a:r>
            <a:r>
              <a:rPr lang="ar-SA" sz="8000" b="1" dirty="0"/>
              <a:t>لـيـرسـل الــروحَ الـنـقي</a:t>
            </a:r>
            <a:br>
              <a:rPr lang="en-US" sz="8000" b="1" dirty="0"/>
            </a:br>
            <a:r>
              <a:rPr lang="ar-SA" sz="8000" b="1" dirty="0"/>
              <a:t>ويـمـــلأ الـقـلـبَ عزاء</a:t>
            </a: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cs typeface="Times New Roman" charset="0"/>
              </a:rPr>
              <a:t>يــســـــوعُ مــا أجــــودَهُ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يــسـ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ــوعُ مــا أجـمـل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ـهُ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فــحــبـــه أنــشــودتــــي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فـكـي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ـف أنـسى فـضـل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هُ</a:t>
            </a:r>
            <a:endParaRPr lang="en-US" sz="8000" b="1" dirty="0">
              <a:cs typeface="Times New Roman" charset="0"/>
            </a:endParaRPr>
          </a:p>
          <a:p>
            <a:pPr algn="ctr"/>
            <a:endParaRPr lang="ar-SA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أنـظـر إلـيـه سـامـعـاً</a:t>
            </a:r>
            <a:br>
              <a:rPr lang="ar-EG" sz="8000" b="1" dirty="0"/>
            </a:br>
            <a:r>
              <a:rPr lang="ar-SA" sz="8000" b="1" dirty="0"/>
              <a:t>يـهــنـا بـتـسـبـيـحاتـنـا</a:t>
            </a:r>
            <a:br>
              <a:rPr lang="ar-SA" sz="8000" b="1" dirty="0"/>
            </a:br>
            <a:r>
              <a:rPr lang="ar-SA" sz="8000" b="1" dirty="0"/>
              <a:t>مـتــمــمــاً وعــــــــــوده</a:t>
            </a:r>
            <a:br>
              <a:rPr lang="ar-EG" sz="8000" b="1" dirty="0"/>
            </a:br>
            <a:r>
              <a:rPr lang="ar-SA" sz="8000" b="1" dirty="0"/>
              <a:t>مــلـــبــيـــاً طـلــبـاتـنا</a:t>
            </a:r>
          </a:p>
          <a:p>
            <a:pPr algn="ctr"/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cs typeface="Times New Roman" charset="0"/>
              </a:rPr>
              <a:t>يــســـــوعُ مــا أجــــودَهُ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يــسـ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ــوعُ مــا أجـمـل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ـهُ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فــحــبـــه أنــشــودتــــي</a:t>
            </a:r>
            <a:br>
              <a:rPr lang="ar-EG" sz="8000" b="1" dirty="0">
                <a:cs typeface="Times New Roman" charset="0"/>
              </a:rPr>
            </a:br>
            <a:r>
              <a:rPr lang="ar-SA" sz="8000" b="1" dirty="0">
                <a:cs typeface="Times New Roman" charset="0"/>
              </a:rPr>
              <a:t>فـكـي</a:t>
            </a:r>
            <a:r>
              <a:rPr lang="ar-EG" sz="8000" b="1" dirty="0">
                <a:cs typeface="Times New Roman" charset="0"/>
              </a:rPr>
              <a:t>ـ</a:t>
            </a:r>
            <a:r>
              <a:rPr lang="ar-SA" sz="8000" b="1" dirty="0">
                <a:cs typeface="Times New Roman" charset="0"/>
              </a:rPr>
              <a:t>ـف أنـسى فـضـل</a:t>
            </a:r>
            <a:r>
              <a:rPr lang="ar-EG" sz="8000" b="1" dirty="0">
                <a:cs typeface="Times New Roman" charset="0"/>
              </a:rPr>
              <a:t>ــ</a:t>
            </a:r>
            <a:r>
              <a:rPr lang="ar-SA" sz="8000" b="1" dirty="0">
                <a:cs typeface="Times New Roman" charset="0"/>
              </a:rPr>
              <a:t>هُ</a:t>
            </a:r>
            <a:endParaRPr lang="en-US" sz="8000" b="1" dirty="0">
              <a:cs typeface="Times New Roman" charset="0"/>
            </a:endParaRPr>
          </a:p>
          <a:p>
            <a:pPr algn="ctr"/>
            <a:endParaRPr lang="ar-SA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137</Words>
  <Application>Microsoft Office PowerPoint</Application>
  <PresentationFormat>عرض على الشاشة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350</cp:revision>
  <dcterms:created xsi:type="dcterms:W3CDTF">2021-12-07T14:30:00Z</dcterms:created>
  <dcterms:modified xsi:type="dcterms:W3CDTF">2023-05-09T10:58:13Z</dcterms:modified>
</cp:coreProperties>
</file>