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03" r:id="rId3"/>
    <p:sldId id="405" r:id="rId4"/>
    <p:sldId id="406" r:id="rId5"/>
    <p:sldId id="407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5"/>
            <p14:sldId id="406"/>
            <p14:sldId id="4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6" d="100"/>
          <a:sy n="66" d="100"/>
        </p:scale>
        <p:origin x="40" y="3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يا جنا المذود يا </a:t>
            </a:r>
            <a:r>
              <a:rPr lang="ar-EG" sz="6600" b="1" dirty="0" err="1"/>
              <a:t>يسوعنا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81060"/>
            <a:ext cx="9982199" cy="94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1-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يا جنا المذود يا </a:t>
            </a:r>
            <a:r>
              <a:rPr lang="ar-EG" sz="7200" b="1" dirty="0" err="1"/>
              <a:t>يسوعنا</a:t>
            </a:r>
            <a:endParaRPr lang="ar-EG" sz="7200" b="1" dirty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 كل سنة وأنت طيب</a:t>
            </a:r>
            <a:br>
              <a:rPr lang="ar-EG" sz="7200" b="1" dirty="0"/>
            </a:br>
            <a:r>
              <a:rPr lang="ar-EG" sz="7200" b="1" dirty="0"/>
              <a:t>كل عام </a:t>
            </a:r>
            <a:r>
              <a:rPr lang="ar-EG" sz="7200" b="1" dirty="0" err="1"/>
              <a:t>بنعيش</a:t>
            </a:r>
            <a:r>
              <a:rPr lang="ar-EG" sz="7200" b="1" dirty="0"/>
              <a:t> ميلادك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وجينا نفرح بيك يا حبيب</a:t>
            </a:r>
            <a:br>
              <a:rPr lang="ar-EG" sz="7200" b="1" dirty="0"/>
            </a:br>
            <a:r>
              <a:rPr lang="ar-EG" sz="7200" b="1" dirty="0"/>
              <a:t> </a:t>
            </a:r>
            <a:endParaRPr lang="ar-EG" sz="8800" b="1" dirty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br>
              <a:rPr lang="ar-EG" sz="8800" b="1" dirty="0"/>
            </a:br>
            <a:endParaRPr lang="ar-SA" sz="8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01181"/>
            <a:ext cx="9982199" cy="1209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 </a:t>
            </a: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0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هللويا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هللويا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>
                <a:solidFill>
                  <a:srgbClr val="00582A"/>
                </a:solidFill>
              </a:rPr>
              <a:t>فوق أرضنا السلام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 err="1">
                <a:solidFill>
                  <a:srgbClr val="00582A"/>
                </a:solidFill>
              </a:rPr>
              <a:t>هللويا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هللويا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>
                <a:solidFill>
                  <a:srgbClr val="00582A"/>
                </a:solidFill>
              </a:rPr>
              <a:t>لي ولدنا ملك السلام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81060"/>
            <a:ext cx="9982199" cy="94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2-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جينا ليك </a:t>
            </a:r>
            <a:r>
              <a:rPr lang="ar-EG" sz="7200" b="1" dirty="0" err="1"/>
              <a:t>شايلين</a:t>
            </a:r>
            <a:r>
              <a:rPr lang="ar-EG" sz="7200" b="1" dirty="0"/>
              <a:t> همومنا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جينا ليك أنت ملكنا</a:t>
            </a:r>
            <a:br>
              <a:rPr lang="ar-EG" sz="7200" b="1" dirty="0"/>
            </a:br>
            <a:r>
              <a:rPr lang="ar-EG" sz="7200" b="1" dirty="0" err="1"/>
              <a:t>جايين</a:t>
            </a:r>
            <a:r>
              <a:rPr lang="ar-EG" sz="7200" b="1" dirty="0"/>
              <a:t> </a:t>
            </a:r>
            <a:r>
              <a:rPr lang="ar-EG" sz="7200" b="1" dirty="0" err="1"/>
              <a:t>وشايلين</a:t>
            </a:r>
            <a:r>
              <a:rPr lang="ar-EG" sz="7200" b="1" dirty="0"/>
              <a:t> ليك قلوبنا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err="1"/>
              <a:t>علشان</a:t>
            </a:r>
            <a:r>
              <a:rPr lang="ar-EG" sz="7200" b="1" dirty="0"/>
              <a:t> ما أنت تملك علينا </a:t>
            </a:r>
            <a:br>
              <a:rPr lang="ar-EG" sz="7200" b="1" dirty="0"/>
            </a:br>
            <a:r>
              <a:rPr lang="ar-EG" sz="7200" b="1" dirty="0"/>
              <a:t> </a:t>
            </a:r>
            <a:endParaRPr lang="ar-EG" sz="8800" b="1" dirty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br>
              <a:rPr lang="ar-EG" sz="8800" b="1" dirty="0"/>
            </a:br>
            <a:endParaRPr lang="ar-SA" sz="8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200"/>
            <a:ext cx="9982199" cy="1209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 </a:t>
            </a: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0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هللويا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هللويا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>
                <a:solidFill>
                  <a:srgbClr val="00582A"/>
                </a:solidFill>
              </a:rPr>
              <a:t>فوق أرضنا السلام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 err="1">
                <a:solidFill>
                  <a:srgbClr val="00582A"/>
                </a:solidFill>
              </a:rPr>
              <a:t>هللويا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هللويا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>
                <a:solidFill>
                  <a:srgbClr val="00582A"/>
                </a:solidFill>
              </a:rPr>
              <a:t>لي ولدنا ملك السلام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1871</TotalTime>
  <Words>92</Words>
  <Application>Microsoft Office PowerPoint</Application>
  <PresentationFormat>عرض على الشاشة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261</cp:revision>
  <dcterms:created xsi:type="dcterms:W3CDTF">2021-12-07T14:30:00Z</dcterms:created>
  <dcterms:modified xsi:type="dcterms:W3CDTF">2024-03-23T08:37:39Z</dcterms:modified>
</cp:coreProperties>
</file>