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74" r:id="rId4"/>
    <p:sldId id="32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44" y="2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يا أبَانَا لَسْــتُ أدْري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يا أبَانَا لَسْـــــــــتُ أدْري</a:t>
            </a:r>
            <a:br>
              <a:rPr lang="ar-EG" sz="7200" b="1" dirty="0"/>
            </a:br>
            <a:r>
              <a:rPr lang="ar-EG" sz="7200" b="1" dirty="0"/>
              <a:t>كَيْفَ كانَ عُمْري يَجْري</a:t>
            </a:r>
            <a:br>
              <a:rPr lang="ar-EG" sz="7200" b="1" dirty="0"/>
            </a:br>
            <a:r>
              <a:rPr lang="ar-EG" sz="7200" b="1" dirty="0"/>
              <a:t>دونَ أنْ أُدْرِكَ أنَّكَ أبـي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لكِنَّني الآنَ اِبْنُكَ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أنتَ تَرْعَانِي بِحُبِّكَ</a:t>
            </a:r>
            <a:br>
              <a:rPr lang="ar-EG" sz="6600" b="1" dirty="0"/>
            </a:br>
            <a:r>
              <a:rPr lang="ar-EG" sz="6600" b="1" dirty="0"/>
              <a:t>فَلَنْ أخـــافَ أبَداً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لإنَّكَ تُمْسِكْ يَمينــي</a:t>
            </a: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0011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(سأُسَبِّحُـــــــكَ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وَأهْتِفُ لَـــــــكَ</a:t>
            </a:r>
            <a:br>
              <a:rPr lang="ar-EG" sz="6600" b="1" dirty="0"/>
            </a:br>
            <a:r>
              <a:rPr lang="ar-EG" sz="6600" b="1" dirty="0"/>
              <a:t>للأبَدِ أنــــــــا لَكَ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للأبَـــــــــــــدِ)2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45</Words>
  <Application>Microsoft Office PowerPoint</Application>
  <PresentationFormat>عرض على الشاشة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2024-03-22T08:41:43Z</dcterms:modified>
</cp:coreProperties>
</file>