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274" r:id="rId4"/>
    <p:sldId id="294" r:id="rId5"/>
    <p:sldId id="295" r:id="rId6"/>
    <p:sldId id="296" r:id="rId7"/>
    <p:sldId id="297" r:id="rId8"/>
    <p:sldId id="298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 varScale="1">
        <p:scale>
          <a:sx n="103" d="100"/>
          <a:sy n="103" d="100"/>
        </p:scale>
        <p:origin x="-90" y="-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تـرنيــمة</a:t>
            </a:r>
            <a:endParaRPr lang="ar-EG" sz="7200" b="1" dirty="0"/>
          </a:p>
          <a:p>
            <a:pPr algn="ctr" rtl="1">
              <a:lnSpc>
                <a:spcPct val="150000"/>
              </a:lnSpc>
              <a:defRPr/>
            </a:pPr>
            <a:r>
              <a:rPr lang="ar-EG" sz="7200" b="1" dirty="0" err="1" smtClean="0"/>
              <a:t>هافضل</a:t>
            </a:r>
            <a:r>
              <a:rPr lang="ar-EG" sz="7200" b="1" dirty="0" smtClean="0"/>
              <a:t> أرنم وأرفع صوتي</a:t>
            </a: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144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 smtClean="0"/>
              <a:t>(</a:t>
            </a:r>
            <a:r>
              <a:rPr lang="ar-EG" sz="7200" b="1" dirty="0" err="1" smtClean="0"/>
              <a:t>هافضل</a:t>
            </a:r>
            <a:r>
              <a:rPr lang="ar-EG" sz="7200" b="1" dirty="0" smtClean="0"/>
              <a:t> أرنم وأرفع صوتي وأقول يسوع </a:t>
            </a:r>
            <a:r>
              <a:rPr lang="ar-EG" sz="7200" b="1" dirty="0" err="1" smtClean="0"/>
              <a:t>بيحبني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عارف أنه في كل ظروفي </a:t>
            </a:r>
            <a:endParaRPr lang="ar-EG" sz="7200" b="1" dirty="0" smtClean="0"/>
          </a:p>
          <a:p>
            <a:pPr algn="ctr" rtl="1">
              <a:defRPr/>
            </a:pPr>
            <a:r>
              <a:rPr lang="ar-EG" sz="7200" b="1" dirty="0" smtClean="0"/>
              <a:t>حبه </a:t>
            </a:r>
            <a:r>
              <a:rPr lang="ar-EG" sz="7200" b="1" dirty="0" smtClean="0"/>
              <a:t>ليا يضمني)2</a:t>
            </a:r>
            <a:endParaRPr lang="en-US" alt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-762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8000" b="1" dirty="0" smtClean="0"/>
              <a:t>1- </a:t>
            </a:r>
            <a:endParaRPr lang="ar-EG" sz="8000" b="1" dirty="0" smtClean="0"/>
          </a:p>
          <a:p>
            <a:pPr algn="ctr">
              <a:defRPr/>
            </a:pPr>
            <a:r>
              <a:rPr lang="ar-EG" sz="8000" b="1" dirty="0" smtClean="0"/>
              <a:t>(</a:t>
            </a:r>
            <a:r>
              <a:rPr lang="ar-EG" sz="8000" b="1" dirty="0" smtClean="0"/>
              <a:t>وقت فرحي وقت لعبي </a:t>
            </a:r>
            <a:r>
              <a:rPr lang="ar-EG" sz="8000" b="1" dirty="0" err="1" smtClean="0"/>
              <a:t>بيحبني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7500" b="1" dirty="0" smtClean="0"/>
              <a:t>حتى إن كنت في وسط تعبي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بيحبني</a:t>
            </a:r>
            <a:r>
              <a:rPr lang="ar-EG" sz="8000" b="1" dirty="0" smtClean="0"/>
              <a:t>)2</a:t>
            </a:r>
            <a:br>
              <a:rPr lang="ar-EG" sz="8000" b="1" dirty="0" smtClean="0"/>
            </a:b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144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 smtClean="0"/>
              <a:t>(</a:t>
            </a:r>
            <a:r>
              <a:rPr lang="ar-EG" sz="7200" b="1" dirty="0" err="1" smtClean="0"/>
              <a:t>هافضل</a:t>
            </a:r>
            <a:r>
              <a:rPr lang="ar-EG" sz="7200" b="1" dirty="0" smtClean="0"/>
              <a:t> أرنم وأرفع صوتي وأقول يسوع </a:t>
            </a:r>
            <a:r>
              <a:rPr lang="ar-EG" sz="7200" b="1" dirty="0" err="1" smtClean="0"/>
              <a:t>بيحبني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عارف أنه في كل ظروفي </a:t>
            </a:r>
            <a:endParaRPr lang="ar-EG" sz="7200" b="1" dirty="0" smtClean="0"/>
          </a:p>
          <a:p>
            <a:pPr algn="ctr" rtl="1">
              <a:defRPr/>
            </a:pPr>
            <a:r>
              <a:rPr lang="ar-EG" sz="7200" b="1" dirty="0" smtClean="0"/>
              <a:t>حبه </a:t>
            </a:r>
            <a:r>
              <a:rPr lang="ar-EG" sz="7200" b="1" dirty="0" smtClean="0"/>
              <a:t>ليا يضمني)2</a:t>
            </a:r>
            <a:endParaRPr lang="en-US" alt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-762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8000" b="1" dirty="0" smtClean="0"/>
              <a:t>2- </a:t>
            </a:r>
            <a:endParaRPr lang="ar-EG" sz="8000" b="1" dirty="0" smtClean="0"/>
          </a:p>
          <a:p>
            <a:pPr algn="ctr">
              <a:defRPr/>
            </a:pPr>
            <a:r>
              <a:rPr lang="ar-EG" sz="8000" b="1" dirty="0" smtClean="0"/>
              <a:t>(</a:t>
            </a:r>
            <a:r>
              <a:rPr lang="ar-EG" sz="8000" b="1" dirty="0" smtClean="0"/>
              <a:t>لو كان عندي فلوس </a:t>
            </a:r>
            <a:r>
              <a:rPr lang="ar-EG" sz="8000" b="1" dirty="0" err="1" smtClean="0"/>
              <a:t>كتير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بيحبني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حتى لو كنت فقير </a:t>
            </a:r>
            <a:r>
              <a:rPr lang="ar-EG" sz="8000" b="1" dirty="0" err="1" smtClean="0"/>
              <a:t>بيحبني</a:t>
            </a:r>
            <a:r>
              <a:rPr lang="ar-EG" sz="8000" b="1" dirty="0" smtClean="0"/>
              <a:t>)2</a:t>
            </a:r>
            <a:br>
              <a:rPr lang="ar-EG" sz="8000" b="1" dirty="0" smtClean="0"/>
            </a:b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144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 smtClean="0"/>
              <a:t>(</a:t>
            </a:r>
            <a:r>
              <a:rPr lang="ar-EG" sz="7200" b="1" dirty="0" err="1" smtClean="0"/>
              <a:t>هافضل</a:t>
            </a:r>
            <a:r>
              <a:rPr lang="ar-EG" sz="7200" b="1" dirty="0" smtClean="0"/>
              <a:t> أرنم وأرفع صوتي وأقول يسوع </a:t>
            </a:r>
            <a:r>
              <a:rPr lang="ar-EG" sz="7200" b="1" dirty="0" err="1" smtClean="0"/>
              <a:t>بيحبني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عارف أنه في كل ظروفي </a:t>
            </a:r>
            <a:endParaRPr lang="ar-EG" sz="7200" b="1" dirty="0" smtClean="0"/>
          </a:p>
          <a:p>
            <a:pPr algn="ctr" rtl="1">
              <a:defRPr/>
            </a:pPr>
            <a:r>
              <a:rPr lang="ar-EG" sz="7200" b="1" dirty="0" smtClean="0"/>
              <a:t>حبه </a:t>
            </a:r>
            <a:r>
              <a:rPr lang="ar-EG" sz="7200" b="1" dirty="0" smtClean="0"/>
              <a:t>ليا يضمني)2</a:t>
            </a:r>
            <a:endParaRPr lang="en-US" alt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-76200"/>
            <a:ext cx="9144000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3-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(</a:t>
            </a:r>
            <a:r>
              <a:rPr lang="ar-EG" sz="8000" b="1" dirty="0" smtClean="0"/>
              <a:t>لو كانوا أصحابي </a:t>
            </a:r>
            <a:r>
              <a:rPr lang="ar-EG" sz="8000" b="1" dirty="0" err="1" smtClean="0"/>
              <a:t>حواليا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بيحبني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وإن </a:t>
            </a:r>
            <a:r>
              <a:rPr lang="ar-EG" sz="8000" b="1" dirty="0" err="1" smtClean="0"/>
              <a:t>حسيت</a:t>
            </a:r>
            <a:r>
              <a:rPr lang="ar-EG" sz="8000" b="1" dirty="0" smtClean="0"/>
              <a:t> إني </a:t>
            </a:r>
            <a:r>
              <a:rPr lang="ar-EG" sz="8000" b="1" dirty="0" err="1" smtClean="0"/>
              <a:t>لوحديا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بيحبني</a:t>
            </a:r>
            <a:r>
              <a:rPr lang="ar-EG" sz="8000" b="1" dirty="0" smtClean="0"/>
              <a:t>)2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144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 smtClean="0"/>
              <a:t>(</a:t>
            </a:r>
            <a:r>
              <a:rPr lang="ar-EG" sz="7200" b="1" dirty="0" err="1" smtClean="0"/>
              <a:t>هافضل</a:t>
            </a:r>
            <a:r>
              <a:rPr lang="ar-EG" sz="7200" b="1" dirty="0" smtClean="0"/>
              <a:t> أرنم وأرفع صوتي وأقول يسوع </a:t>
            </a:r>
            <a:r>
              <a:rPr lang="ar-EG" sz="7200" b="1" dirty="0" err="1" smtClean="0"/>
              <a:t>بيحبني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عارف أنه في كل ظروفي </a:t>
            </a:r>
            <a:endParaRPr lang="ar-EG" sz="7200" b="1" dirty="0" smtClean="0"/>
          </a:p>
          <a:p>
            <a:pPr algn="ctr" rtl="1">
              <a:defRPr/>
            </a:pPr>
            <a:r>
              <a:rPr lang="ar-EG" sz="7200" b="1" dirty="0" smtClean="0"/>
              <a:t>حبه </a:t>
            </a:r>
            <a:r>
              <a:rPr lang="ar-EG" sz="7200" b="1" dirty="0" smtClean="0"/>
              <a:t>ليا يضمني)2</a:t>
            </a:r>
            <a:endParaRPr lang="en-US" alt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1648</TotalTime>
  <Words>59</Words>
  <Application>Microsoft Office PowerPoint</Application>
  <PresentationFormat>عرض على الشاشة (3:4)‏</PresentationFormat>
  <Paragraphs>17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182</cp:revision>
  <dcterms:created xsi:type="dcterms:W3CDTF">2021-12-07T14:30:00Z</dcterms:created>
  <dcterms:modified xsi:type="dcterms:W3CDTF">2022-04-12T11:57:04Z</dcterms:modified>
</cp:coreProperties>
</file>