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ماذا أرد نظير حبك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5-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مت في الصليب وأنت الحياة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 لأحيا أنا وأحظى بالنجاة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ماذا أرد نظير حبك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غير حياتي مكرساً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0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نزلت من علاك وأنـت الإله لترفعني لمجد السماء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ماذا أرد نظير حبك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غير حياتي مكرساً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071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عشت كالفقير وأنت الغني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 لأغنـى أنـا وأحيا في هـنا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ماذا أرد نظير حبك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غير حياتي مكرساً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071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حملت أوزاري وأنت قدوس فقدستني بروحك القدوس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ماذا أرد نظير حبك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غير حياتي مكرساً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071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4-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ذبحت كمجرم وأنت بـريء </a:t>
            </a:r>
            <a:r>
              <a:rPr lang="ar-EG" sz="7200" b="1" dirty="0" err="1"/>
              <a:t>فأبرئتني</a:t>
            </a:r>
            <a:r>
              <a:rPr lang="ar-EG" sz="7200" b="1" dirty="0"/>
              <a:t> بدمك الزكي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ماذا أرد نظير حبك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غير حياتي مكرساً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</TotalTime>
  <Words>117</Words>
  <Application>Microsoft Office PowerPoint</Application>
  <PresentationFormat>عرض على الشاشة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267</cp:revision>
  <dcterms:created xsi:type="dcterms:W3CDTF">2021-12-07T14:30:00Z</dcterms:created>
  <dcterms:modified xsi:type="dcterms:W3CDTF">2024-03-23T08:27:33Z</dcterms:modified>
</cp:coreProperties>
</file>