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277" r:id="rId4"/>
    <p:sldId id="304" r:id="rId5"/>
    <p:sldId id="30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3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لمسة شفاء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لمسة شفاء ... لمسة حياة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تلمسني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بإيدك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ده أنت الإله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عندى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إيمان ... تشفيني الآن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لو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هالمس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ثوبك ما أنت الحنان</a:t>
            </a:r>
            <a:br>
              <a:rPr lang="ar-EG" sz="6600" b="1" dirty="0">
                <a:cs typeface="+mn-cs"/>
              </a:rPr>
            </a:br>
            <a:br>
              <a:rPr lang="ar-EG" sz="6600" b="1" dirty="0">
                <a:cs typeface="+mn-cs"/>
              </a:rPr>
            </a:br>
            <a:endParaRPr lang="en-US" altLang="en-US" sz="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</a:t>
            </a:r>
          </a:p>
          <a:p>
            <a:pPr algn="ctr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اشفيني من كل ضعف في </a:t>
            </a:r>
            <a:endParaRPr lang="en-US" sz="66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اشفيني م الشهوة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</a:rPr>
              <a:t>وم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 الخطية </a:t>
            </a:r>
            <a:endParaRPr lang="en-US" sz="66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اشفيني محتاج لك يا فادي </a:t>
            </a:r>
            <a:endParaRPr lang="en-US" sz="66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اشفيني ... اشفيني ... اشفيني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en-US" altLang="en-US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-2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جاي لك بذنوب ندمان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وباتوب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طالب غفرانك بدم المصلوب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بامسك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في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إيديك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وبصدق فيك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يايسوع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اشفيني أنا راجع ليك</a:t>
            </a:r>
          </a:p>
          <a:p>
            <a:br>
              <a:rPr lang="ar-EG" sz="6600" b="1" dirty="0"/>
            </a:br>
            <a:br>
              <a:rPr lang="ar-EG" sz="6600" b="1" dirty="0">
                <a:cs typeface="+mn-cs"/>
              </a:rPr>
            </a:br>
            <a:br>
              <a:rPr lang="ar-EG" sz="6600" b="1" dirty="0">
                <a:cs typeface="+mn-cs"/>
              </a:rPr>
            </a:br>
            <a:endParaRPr lang="en-US" altLang="en-US" sz="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99280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</a:t>
            </a:r>
          </a:p>
          <a:p>
            <a:pPr algn="ctr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اشفيني من كل ضعف في </a:t>
            </a:r>
            <a:endParaRPr lang="en-US" sz="66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اشفيني م الشهوة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</a:rPr>
              <a:t>وم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 الخطية </a:t>
            </a:r>
            <a:endParaRPr lang="en-US" sz="66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اشفيني محتاج لك يا فادي </a:t>
            </a:r>
            <a:endParaRPr lang="en-US" sz="66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اشفيني ... اشفيني ... اشفيني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en-US" altLang="en-US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0519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3237</TotalTime>
  <Words>106</Words>
  <Application>Microsoft Office PowerPoint</Application>
  <PresentationFormat>عرض على الشاشة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252</cp:revision>
  <dcterms:created xsi:type="dcterms:W3CDTF">2021-12-07T14:30:00Z</dcterms:created>
  <dcterms:modified xsi:type="dcterms:W3CDTF">2022-12-25T09:52:25Z</dcterms:modified>
</cp:coreProperties>
</file>