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3" r:id="rId3"/>
    <p:sldId id="405" r:id="rId4"/>
    <p:sldId id="410" r:id="rId5"/>
    <p:sldId id="407" r:id="rId6"/>
    <p:sldId id="411" r:id="rId7"/>
    <p:sldId id="409" r:id="rId8"/>
    <p:sldId id="41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10"/>
            <p14:sldId id="407"/>
            <p14:sldId id="411"/>
            <p14:sldId id="409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40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قلبي </a:t>
            </a:r>
            <a:r>
              <a:rPr lang="ar-EG" sz="6600" b="1" dirty="0" err="1"/>
              <a:t>هاك</a:t>
            </a:r>
            <a:r>
              <a:rPr lang="ar-EG" sz="6600" b="1" dirty="0"/>
              <a:t> املك عليه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8735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قلبي هاك أملك عليه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وشيل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r>
              <a:rPr lang="ar-EG" sz="7200" b="1" dirty="0">
                <a:solidFill>
                  <a:srgbClr val="00582A"/>
                </a:solidFill>
              </a:rPr>
              <a:t> عمري كمان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وأبقي ليك عبد وأسير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ونبقي لي ربي وأمان  </a:t>
            </a:r>
          </a:p>
          <a:p>
            <a:pPr algn="ctr"/>
            <a:endParaRPr lang="ar-EG" sz="7200" b="1" dirty="0">
              <a:solidFill>
                <a:srgbClr val="00582A"/>
              </a:solidFill>
            </a:endParaRPr>
          </a:p>
          <a:p>
            <a:pPr algn="ctr"/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20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وأحيا ليك عمري وحياتي </a:t>
            </a:r>
          </a:p>
          <a:p>
            <a:pPr algn="ctr"/>
            <a:r>
              <a:rPr lang="ar-EG" sz="7200" b="1" dirty="0"/>
              <a:t>وأخدمك حتى الممات </a:t>
            </a:r>
          </a:p>
          <a:p>
            <a:pPr algn="ctr"/>
            <a:r>
              <a:rPr lang="ar-EG" sz="7200" b="1" dirty="0"/>
              <a:t>وتبقي ليا زاد في الطريق</a:t>
            </a:r>
          </a:p>
          <a:p>
            <a:pPr algn="ctr"/>
            <a:r>
              <a:rPr lang="ar-EG" sz="7200" b="1" dirty="0"/>
              <a:t>وتبقي ليا خلي ورفيق </a:t>
            </a:r>
          </a:p>
          <a:p>
            <a:pPr algn="ctr"/>
            <a:r>
              <a:rPr lang="ar-EG" sz="7200" b="1" dirty="0"/>
              <a:t> 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8735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قلبي هاك أملك عليه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وشيل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r>
              <a:rPr lang="ar-EG" sz="7200" b="1" dirty="0">
                <a:solidFill>
                  <a:srgbClr val="00582A"/>
                </a:solidFill>
              </a:rPr>
              <a:t> عمري كمان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وأبقي ليك عبد وأسير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ونبقي لي ربي وأمان  </a:t>
            </a:r>
          </a:p>
          <a:p>
            <a:pPr algn="ctr"/>
            <a:endParaRPr lang="ar-EG" sz="7200" b="1" dirty="0">
              <a:solidFill>
                <a:srgbClr val="00582A"/>
              </a:solidFill>
            </a:endParaRPr>
          </a:p>
          <a:p>
            <a:pPr algn="ctr"/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703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20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وأنسي فيك ذكرى الزمان</a:t>
            </a:r>
          </a:p>
          <a:p>
            <a:pPr algn="ctr"/>
            <a:r>
              <a:rPr lang="ar-EG" sz="7200" b="1" dirty="0"/>
              <a:t>وأحكي بيك طول الحياة</a:t>
            </a:r>
          </a:p>
          <a:p>
            <a:pPr algn="ctr"/>
            <a:r>
              <a:rPr lang="ar-EG" sz="7200" b="1" dirty="0"/>
              <a:t>أحكي أقول إنك حبيبــي</a:t>
            </a:r>
          </a:p>
          <a:p>
            <a:pPr algn="ctr"/>
            <a:r>
              <a:rPr lang="ar-EG" sz="7200" b="1" dirty="0"/>
              <a:t>يا </a:t>
            </a:r>
            <a:r>
              <a:rPr lang="ar-EG" sz="7200" b="1" dirty="0" err="1"/>
              <a:t>هنايا</a:t>
            </a:r>
            <a:r>
              <a:rPr lang="ar-EG" sz="7200" b="1" dirty="0"/>
              <a:t> بيك يا حبيـــب</a:t>
            </a:r>
          </a:p>
          <a:p>
            <a:pPr algn="ctr"/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8735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قلبي هاك أملك عليه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وشيل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r>
              <a:rPr lang="ar-EG" sz="7200" b="1" dirty="0">
                <a:solidFill>
                  <a:srgbClr val="00582A"/>
                </a:solidFill>
              </a:rPr>
              <a:t> عمري كمان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وأبقي ليك عبد وأسير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ونبقي لي ربي وأمان  </a:t>
            </a:r>
          </a:p>
          <a:p>
            <a:pPr algn="ctr"/>
            <a:endParaRPr lang="ar-EG" sz="7200" b="1" dirty="0">
              <a:solidFill>
                <a:srgbClr val="00582A"/>
              </a:solidFill>
            </a:endParaRPr>
          </a:p>
          <a:p>
            <a:pPr algn="ctr"/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44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38736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أتحدي بيك كل الظروف </a:t>
            </a:r>
          </a:p>
          <a:p>
            <a:pPr algn="ctr"/>
            <a:r>
              <a:rPr lang="ar-EG" sz="7200" b="1" dirty="0"/>
              <a:t>وأدوس معاك كل الصعاب </a:t>
            </a:r>
          </a:p>
          <a:p>
            <a:pPr algn="ctr"/>
            <a:r>
              <a:rPr lang="ar-EG" sz="7200" b="1" dirty="0"/>
              <a:t>أبكي ليك تمسح دموعي </a:t>
            </a:r>
          </a:p>
          <a:p>
            <a:pPr algn="ctr"/>
            <a:r>
              <a:rPr lang="ar-EG" sz="7200" b="1" dirty="0"/>
              <a:t>وأنسى فيك كل العذاب </a:t>
            </a:r>
          </a:p>
          <a:p>
            <a:pPr algn="ctr"/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8735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قلبي هاك أملك عليه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وشيل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r>
              <a:rPr lang="ar-EG" sz="7200" b="1" dirty="0">
                <a:solidFill>
                  <a:srgbClr val="00582A"/>
                </a:solidFill>
              </a:rPr>
              <a:t> عمري كمان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وأبقي ليك عبد وأسير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ونبقي لي ربي وأمان  </a:t>
            </a:r>
          </a:p>
          <a:p>
            <a:pPr algn="ctr"/>
            <a:endParaRPr lang="ar-EG" sz="7200" b="1" dirty="0">
              <a:solidFill>
                <a:srgbClr val="00582A"/>
              </a:solidFill>
            </a:endParaRPr>
          </a:p>
          <a:p>
            <a:pPr algn="ctr"/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41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1917</TotalTime>
  <Words>123</Words>
  <Application>Microsoft Office PowerPoint</Application>
  <PresentationFormat>عرض على الشاشة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268</cp:revision>
  <dcterms:created xsi:type="dcterms:W3CDTF">2021-12-07T14:30:00Z</dcterms:created>
  <dcterms:modified xsi:type="dcterms:W3CDTF">2024-03-23T08:34:03Z</dcterms:modified>
</cp:coreProperties>
</file>