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277" r:id="rId3"/>
    <p:sldId id="274" r:id="rId4"/>
    <p:sldId id="294" r:id="rId5"/>
    <p:sldId id="295" r:id="rId6"/>
    <p:sldId id="296" r:id="rId7"/>
    <p:sldId id="297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274"/>
            <p14:sldId id="307"/>
            <p14:sldId id="303"/>
            <p14:sldId id="306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941" autoAdjust="0"/>
    <p:restoredTop sz="94660"/>
  </p:normalViewPr>
  <p:slideViewPr>
    <p:cSldViewPr>
      <p:cViewPr>
        <p:scale>
          <a:sx n="70" d="100"/>
          <a:sy n="70" d="100"/>
        </p:scale>
        <p:origin x="-1050" y="-80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-71255"/>
            <a:ext cx="9144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 smtClean="0"/>
              <a:t>تـرنيــمة</a:t>
            </a:r>
            <a:endParaRPr lang="ar-EG" sz="8000" b="1" dirty="0"/>
          </a:p>
          <a:p>
            <a:pPr algn="ctr" rtl="1">
              <a:lnSpc>
                <a:spcPct val="150000"/>
              </a:lnSpc>
            </a:pPr>
            <a:r>
              <a:rPr lang="ar-EG" altLang="zh-CN" sz="8000" b="1" dirty="0" smtClean="0"/>
              <a:t>فخر الكنيسة وجمالها</a:t>
            </a:r>
            <a:endParaRPr lang="en-US" sz="8000" b="1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863120"/>
            <a:ext cx="9982199" cy="4928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altLang="zh-CN" sz="5400" b="1" dirty="0" smtClean="0"/>
              <a:t>فخر الكنيسة وجمالها سيدها </a:t>
            </a:r>
            <a:r>
              <a:rPr lang="ar-EG" altLang="zh-CN" sz="5400" b="1" dirty="0" smtClean="0"/>
              <a:t>المسيح</a:t>
            </a:r>
          </a:p>
          <a:p>
            <a:pPr algn="ctr" rtl="1">
              <a:lnSpc>
                <a:spcPct val="150000"/>
              </a:lnSpc>
            </a:pPr>
            <a:r>
              <a:rPr lang="ar-EG" altLang="zh-CN" sz="5400" b="1" dirty="0" smtClean="0"/>
              <a:t>وصليبه </a:t>
            </a:r>
            <a:r>
              <a:rPr lang="ar-EG" altLang="zh-CN" sz="5400" b="1" dirty="0" smtClean="0"/>
              <a:t>وخلاصه </a:t>
            </a:r>
            <a:r>
              <a:rPr lang="ar-EG" altLang="zh-CN" sz="5400" b="1" dirty="0" err="1" smtClean="0"/>
              <a:t>الكفاري</a:t>
            </a:r>
            <a:r>
              <a:rPr lang="ar-EG" altLang="zh-CN" sz="5400" b="1" dirty="0" smtClean="0"/>
              <a:t> بيه </a:t>
            </a:r>
            <a:r>
              <a:rPr lang="ar-EG" altLang="zh-CN" sz="5400" b="1" dirty="0" smtClean="0"/>
              <a:t>غالبين</a:t>
            </a:r>
          </a:p>
          <a:p>
            <a:pPr algn="ctr" rtl="1">
              <a:lnSpc>
                <a:spcPct val="150000"/>
              </a:lnSpc>
            </a:pPr>
            <a:r>
              <a:rPr lang="ar-EG" altLang="zh-CN" sz="4800" b="1" dirty="0" err="1" smtClean="0"/>
              <a:t>اطفال</a:t>
            </a:r>
            <a:r>
              <a:rPr lang="ar-EG" altLang="zh-CN" sz="4800" b="1" dirty="0" smtClean="0"/>
              <a:t> </a:t>
            </a:r>
            <a:r>
              <a:rPr lang="ar-EG" altLang="zh-CN" sz="4800" b="1" dirty="0" smtClean="0"/>
              <a:t>وشباب وشيوخ ليه بفرحة </a:t>
            </a:r>
            <a:r>
              <a:rPr lang="ar-EG" altLang="zh-CN" sz="4800" b="1" dirty="0" smtClean="0"/>
              <a:t>مسبحين</a:t>
            </a:r>
          </a:p>
          <a:p>
            <a:pPr algn="ctr" rtl="1">
              <a:lnSpc>
                <a:spcPct val="150000"/>
              </a:lnSpc>
            </a:pPr>
            <a:r>
              <a:rPr lang="ar-EG" altLang="zh-CN" sz="5400" b="1" dirty="0" smtClean="0"/>
              <a:t>خلانا </a:t>
            </a:r>
            <a:r>
              <a:rPr lang="ar-EG" altLang="zh-CN" sz="5400" b="1" dirty="0" smtClean="0"/>
              <a:t>جسده وكرمته بيه مفديين</a:t>
            </a:r>
            <a:endParaRPr lang="en-US" sz="54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7200" y="609600"/>
            <a:ext cx="8305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72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303658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387489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1800"/>
              </a:spcBef>
            </a:pPr>
            <a:r>
              <a:rPr lang="ar-EG" altLang="zh-CN" sz="6000" b="1" dirty="0" smtClean="0"/>
              <a:t>بالهتاف بالهتاف بالهتاف</a:t>
            </a:r>
          </a:p>
          <a:p>
            <a:pPr algn="ctr" rtl="1">
              <a:spcBef>
                <a:spcPts val="1800"/>
              </a:spcBef>
            </a:pPr>
            <a:r>
              <a:rPr lang="ar-EG" altLang="zh-CN" sz="6000" b="1" dirty="0" smtClean="0"/>
              <a:t>نعلن اسمه في كل الأرض </a:t>
            </a:r>
          </a:p>
          <a:p>
            <a:pPr algn="ctr" rtl="1">
              <a:spcBef>
                <a:spcPts val="1800"/>
              </a:spcBef>
            </a:pPr>
            <a:r>
              <a:rPr lang="ar-EG" altLang="zh-CN" sz="6000" b="1" dirty="0" smtClean="0"/>
              <a:t>بدون ما نخاف</a:t>
            </a:r>
          </a:p>
          <a:p>
            <a:pPr algn="ctr" rtl="1">
              <a:spcBef>
                <a:spcPts val="1800"/>
              </a:spcBef>
            </a:pPr>
            <a:r>
              <a:rPr lang="ar-EG" altLang="zh-CN" sz="6000" b="1" dirty="0" smtClean="0"/>
              <a:t>ونقدم له الغالي وكل الأهداف</a:t>
            </a:r>
          </a:p>
          <a:p>
            <a:pPr algn="ctr" rtl="1">
              <a:spcBef>
                <a:spcPts val="1800"/>
              </a:spcBef>
            </a:pPr>
            <a:r>
              <a:rPr lang="ar-EG" altLang="zh-CN" sz="6000" b="1" dirty="0" smtClean="0"/>
              <a:t>نِبني </a:t>
            </a:r>
            <a:r>
              <a:rPr lang="ar-EG" altLang="zh-CN" sz="6000" b="1" dirty="0" err="1" smtClean="0"/>
              <a:t>معاه</a:t>
            </a:r>
            <a:r>
              <a:rPr lang="ar-EG" altLang="zh-CN" sz="6000" b="1" dirty="0" smtClean="0"/>
              <a:t> ف ملكوته نرُد </a:t>
            </a:r>
            <a:r>
              <a:rPr lang="ar-EG" altLang="zh-CN" sz="6000" b="1" dirty="0" err="1" smtClean="0"/>
              <a:t>المسبيين</a:t>
            </a:r>
            <a:endParaRPr lang="en-US" sz="6000" b="1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381000"/>
            <a:ext cx="9982199" cy="54654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altLang="zh-CN" sz="6000" b="1" dirty="0" smtClean="0"/>
              <a:t>نخلع كل الزيف قدامه لأنه </a:t>
            </a:r>
            <a:r>
              <a:rPr lang="ar-EG" altLang="zh-CN" sz="6000" b="1" dirty="0" smtClean="0"/>
              <a:t>النور</a:t>
            </a:r>
          </a:p>
          <a:p>
            <a:pPr algn="ctr" rtl="1">
              <a:lnSpc>
                <a:spcPct val="150000"/>
              </a:lnSpc>
            </a:pPr>
            <a:r>
              <a:rPr lang="ar-EG" altLang="zh-CN" sz="6000" b="1" dirty="0" smtClean="0"/>
              <a:t>نِشبع </a:t>
            </a:r>
            <a:r>
              <a:rPr lang="ar-EG" altLang="zh-CN" sz="6000" b="1" dirty="0" err="1" smtClean="0"/>
              <a:t>جوة</a:t>
            </a:r>
            <a:r>
              <a:rPr lang="ar-EG" altLang="zh-CN" sz="6000" b="1" dirty="0" smtClean="0"/>
              <a:t> حضوره ويجبر </a:t>
            </a:r>
            <a:r>
              <a:rPr lang="ar-EG" altLang="zh-CN" sz="6000" b="1" dirty="0" smtClean="0"/>
              <a:t>المكسور</a:t>
            </a:r>
          </a:p>
          <a:p>
            <a:pPr algn="ctr" rtl="1">
              <a:lnSpc>
                <a:spcPct val="150000"/>
              </a:lnSpc>
            </a:pPr>
            <a:r>
              <a:rPr lang="ar-EG" altLang="zh-CN" sz="6000" b="1" dirty="0" smtClean="0"/>
              <a:t>نملك </a:t>
            </a:r>
            <a:r>
              <a:rPr lang="ar-EG" altLang="zh-CN" sz="6000" b="1" dirty="0" smtClean="0"/>
              <a:t>أرض جديدة ويفك </a:t>
            </a:r>
            <a:r>
              <a:rPr lang="ar-EG" altLang="zh-CN" sz="6000" b="1" dirty="0" smtClean="0"/>
              <a:t>المأسور</a:t>
            </a:r>
          </a:p>
          <a:p>
            <a:pPr algn="ctr" rtl="1">
              <a:lnSpc>
                <a:spcPct val="150000"/>
              </a:lnSpc>
            </a:pPr>
            <a:r>
              <a:rPr lang="ar-EG" altLang="zh-CN" sz="6000" b="1" dirty="0" err="1" smtClean="0"/>
              <a:t>وبتترد</a:t>
            </a:r>
            <a:r>
              <a:rPr lang="ar-EG" altLang="zh-CN" sz="6000" b="1" dirty="0" smtClean="0"/>
              <a:t> </a:t>
            </a:r>
            <a:r>
              <a:rPr lang="ar-EG" altLang="zh-CN" sz="6000" b="1" dirty="0" smtClean="0"/>
              <a:t>نفوسنا لو في البُعد سنين</a:t>
            </a:r>
            <a:endParaRPr lang="en-US" sz="60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7200" y="609600"/>
            <a:ext cx="8305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72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303658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6200" y="152400"/>
            <a:ext cx="9144000" cy="62324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1800"/>
              </a:spcBef>
            </a:pPr>
            <a:r>
              <a:rPr lang="ar-EG" sz="5400" b="1" dirty="0" smtClean="0"/>
              <a:t>فخر الكنيسة وثباتها وعد </a:t>
            </a:r>
            <a:r>
              <a:rPr lang="ar-EG" sz="5400" b="1" dirty="0" smtClean="0"/>
              <a:t>المسيح</a:t>
            </a:r>
          </a:p>
          <a:p>
            <a:pPr algn="ctr" rtl="1">
              <a:spcBef>
                <a:spcPts val="1800"/>
              </a:spcBef>
            </a:pPr>
            <a:r>
              <a:rPr lang="ar-EG" sz="5400" b="1" dirty="0" smtClean="0"/>
              <a:t>لو </a:t>
            </a:r>
            <a:r>
              <a:rPr lang="ar-EG" sz="5400" b="1" dirty="0" smtClean="0"/>
              <a:t>حتى تزول الأرض </a:t>
            </a:r>
            <a:r>
              <a:rPr lang="ar-EG" sz="5400" b="1" dirty="0" err="1" smtClean="0"/>
              <a:t>هايفضل</a:t>
            </a:r>
            <a:r>
              <a:rPr lang="ar-EG" sz="5400" b="1" dirty="0" smtClean="0"/>
              <a:t> هو </a:t>
            </a:r>
            <a:r>
              <a:rPr lang="ar-EG" sz="5400" b="1" dirty="0" smtClean="0"/>
              <a:t>أمين</a:t>
            </a:r>
          </a:p>
          <a:p>
            <a:pPr algn="ctr" rtl="1">
              <a:spcBef>
                <a:spcPts val="1800"/>
              </a:spcBef>
            </a:pPr>
            <a:r>
              <a:rPr lang="ar-EG" sz="5400" b="1" dirty="0" smtClean="0"/>
              <a:t>بالوعد </a:t>
            </a:r>
            <a:r>
              <a:rPr lang="ar-EG" sz="5400" b="1" dirty="0" smtClean="0"/>
              <a:t>نخوض في معارك الروح </a:t>
            </a:r>
            <a:endParaRPr lang="ar-EG" sz="5400" b="1" dirty="0" smtClean="0"/>
          </a:p>
          <a:p>
            <a:pPr algn="ctr" rtl="1">
              <a:spcBef>
                <a:spcPts val="1800"/>
              </a:spcBef>
            </a:pPr>
            <a:r>
              <a:rPr lang="ar-EG" sz="5400" b="1" dirty="0" smtClean="0"/>
              <a:t>مالكين سلطان</a:t>
            </a:r>
          </a:p>
          <a:p>
            <a:pPr algn="ctr" rtl="1">
              <a:spcBef>
                <a:spcPts val="1800"/>
              </a:spcBef>
            </a:pPr>
            <a:r>
              <a:rPr lang="ar-EG" sz="5400" b="1" dirty="0" smtClean="0"/>
              <a:t>وندوس </a:t>
            </a:r>
            <a:r>
              <a:rPr lang="ar-EG" sz="5400" b="1" dirty="0" smtClean="0"/>
              <a:t>حيات وعقارب ما </a:t>
            </a:r>
            <a:r>
              <a:rPr lang="ar-EG" sz="5400" b="1" dirty="0" err="1" smtClean="0"/>
              <a:t>احنا</a:t>
            </a:r>
            <a:r>
              <a:rPr lang="ar-EG" sz="5400" b="1" dirty="0" smtClean="0"/>
              <a:t> </a:t>
            </a:r>
            <a:endParaRPr lang="ar-EG" sz="5400" b="1" dirty="0" smtClean="0"/>
          </a:p>
          <a:p>
            <a:pPr algn="ctr" rtl="1">
              <a:spcBef>
                <a:spcPts val="1800"/>
              </a:spcBef>
            </a:pPr>
            <a:r>
              <a:rPr lang="ar-EG" sz="5400" b="1" dirty="0" err="1" smtClean="0"/>
              <a:t>معاه</a:t>
            </a:r>
            <a:r>
              <a:rPr lang="ar-EG" sz="5400" b="1" dirty="0" smtClean="0"/>
              <a:t> </a:t>
            </a:r>
            <a:r>
              <a:rPr lang="ar-EG" sz="5400" b="1" dirty="0" smtClean="0"/>
              <a:t>وارثين</a:t>
            </a:r>
            <a:endParaRPr lang="en-US" sz="5400" b="1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7200" y="609600"/>
            <a:ext cx="8305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72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303658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387489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1800"/>
              </a:spcBef>
            </a:pPr>
            <a:r>
              <a:rPr lang="ar-EG" altLang="zh-CN" sz="6000" b="1" dirty="0" smtClean="0"/>
              <a:t>بالهتاف بالهتاف بالهتاف</a:t>
            </a:r>
          </a:p>
          <a:p>
            <a:pPr algn="ctr" rtl="1">
              <a:spcBef>
                <a:spcPts val="1800"/>
              </a:spcBef>
            </a:pPr>
            <a:r>
              <a:rPr lang="ar-EG" altLang="zh-CN" sz="6000" b="1" dirty="0" smtClean="0"/>
              <a:t>نعلن اسمه في كل الأرض </a:t>
            </a:r>
          </a:p>
          <a:p>
            <a:pPr algn="ctr" rtl="1">
              <a:spcBef>
                <a:spcPts val="1800"/>
              </a:spcBef>
            </a:pPr>
            <a:r>
              <a:rPr lang="ar-EG" altLang="zh-CN" sz="6000" b="1" dirty="0" smtClean="0"/>
              <a:t>بدون ما نخاف</a:t>
            </a:r>
          </a:p>
          <a:p>
            <a:pPr algn="ctr" rtl="1">
              <a:spcBef>
                <a:spcPts val="1800"/>
              </a:spcBef>
            </a:pPr>
            <a:r>
              <a:rPr lang="ar-EG" altLang="zh-CN" sz="6000" b="1" dirty="0" smtClean="0"/>
              <a:t>ونقدم له الغالي وكل الأهداف</a:t>
            </a:r>
          </a:p>
          <a:p>
            <a:pPr algn="ctr" rtl="1">
              <a:spcBef>
                <a:spcPts val="1800"/>
              </a:spcBef>
            </a:pPr>
            <a:r>
              <a:rPr lang="ar-EG" altLang="zh-CN" sz="6000" b="1" dirty="0" smtClean="0"/>
              <a:t>نِبني </a:t>
            </a:r>
            <a:r>
              <a:rPr lang="ar-EG" altLang="zh-CN" sz="6000" b="1" dirty="0" err="1" smtClean="0"/>
              <a:t>معاه</a:t>
            </a:r>
            <a:r>
              <a:rPr lang="ar-EG" altLang="zh-CN" sz="6000" b="1" dirty="0" smtClean="0"/>
              <a:t> ف ملكوته نرُد </a:t>
            </a:r>
            <a:r>
              <a:rPr lang="ar-EG" altLang="zh-CN" sz="6000" b="1" dirty="0" err="1" smtClean="0"/>
              <a:t>المسبيين</a:t>
            </a:r>
            <a:endParaRPr lang="en-US" sz="6000" b="1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381000"/>
            <a:ext cx="9982199" cy="54654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altLang="zh-CN" sz="6000" b="1" dirty="0" smtClean="0"/>
              <a:t>نخلع كل الزيف قدامه لأنه </a:t>
            </a:r>
            <a:r>
              <a:rPr lang="ar-EG" altLang="zh-CN" sz="6000" b="1" dirty="0" smtClean="0"/>
              <a:t>النور</a:t>
            </a:r>
          </a:p>
          <a:p>
            <a:pPr algn="ctr" rtl="1">
              <a:lnSpc>
                <a:spcPct val="150000"/>
              </a:lnSpc>
            </a:pPr>
            <a:r>
              <a:rPr lang="ar-EG" altLang="zh-CN" sz="6000" b="1" dirty="0" smtClean="0"/>
              <a:t>نِشبع </a:t>
            </a:r>
            <a:r>
              <a:rPr lang="ar-EG" altLang="zh-CN" sz="6000" b="1" dirty="0" err="1" smtClean="0"/>
              <a:t>جوة</a:t>
            </a:r>
            <a:r>
              <a:rPr lang="ar-EG" altLang="zh-CN" sz="6000" b="1" dirty="0" smtClean="0"/>
              <a:t> حضوره ويجبر </a:t>
            </a:r>
            <a:r>
              <a:rPr lang="ar-EG" altLang="zh-CN" sz="6000" b="1" dirty="0" smtClean="0"/>
              <a:t>المكسور</a:t>
            </a:r>
          </a:p>
          <a:p>
            <a:pPr algn="ctr" rtl="1">
              <a:lnSpc>
                <a:spcPct val="150000"/>
              </a:lnSpc>
            </a:pPr>
            <a:r>
              <a:rPr lang="ar-EG" altLang="zh-CN" sz="6000" b="1" dirty="0" smtClean="0"/>
              <a:t>نملك </a:t>
            </a:r>
            <a:r>
              <a:rPr lang="ar-EG" altLang="zh-CN" sz="6000" b="1" dirty="0" smtClean="0"/>
              <a:t>أرض جديدة ويفك </a:t>
            </a:r>
            <a:r>
              <a:rPr lang="ar-EG" altLang="zh-CN" sz="6000" b="1" dirty="0" smtClean="0"/>
              <a:t>المأسور</a:t>
            </a:r>
          </a:p>
          <a:p>
            <a:pPr algn="ctr" rtl="1">
              <a:lnSpc>
                <a:spcPct val="150000"/>
              </a:lnSpc>
            </a:pPr>
            <a:r>
              <a:rPr lang="ar-EG" altLang="zh-CN" sz="6000" b="1" dirty="0" err="1" smtClean="0"/>
              <a:t>وبتترد</a:t>
            </a:r>
            <a:r>
              <a:rPr lang="ar-EG" altLang="zh-CN" sz="6000" b="1" dirty="0" smtClean="0"/>
              <a:t> </a:t>
            </a:r>
            <a:r>
              <a:rPr lang="ar-EG" altLang="zh-CN" sz="6000" b="1" dirty="0" smtClean="0"/>
              <a:t>نفوسنا لو في البُعد سنين</a:t>
            </a:r>
            <a:endParaRPr lang="en-US" sz="60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1485</TotalTime>
  <Words>139</Words>
  <Application>Microsoft Office PowerPoint</Application>
  <PresentationFormat>عرض على الشاشة (3:4)‏</PresentationFormat>
  <Paragraphs>30</Paragraphs>
  <Slides>8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9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174</cp:revision>
  <dcterms:created xsi:type="dcterms:W3CDTF">2021-12-07T14:30:00Z</dcterms:created>
  <dcterms:modified xsi:type="dcterms:W3CDTF">2022-04-07T12:43:51Z</dcterms:modified>
</cp:coreProperties>
</file>