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49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صممت </a:t>
            </a:r>
            <a:r>
              <a:rPr lang="ar-EG" sz="7200" b="1" dirty="0" err="1" smtClean="0"/>
              <a:t>اني</a:t>
            </a:r>
            <a:r>
              <a:rPr lang="ar-EG" sz="7200" b="1" dirty="0" smtClean="0"/>
              <a:t> اتبع يسوعي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620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/>
              <a:t>1-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(</a:t>
            </a:r>
            <a:r>
              <a:rPr lang="ar-SA" sz="8000" b="1" dirty="0" smtClean="0"/>
              <a:t>صممت أني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   </a:t>
            </a:r>
            <a:r>
              <a:rPr lang="ar-SA" sz="8000" b="1" dirty="0" smtClean="0"/>
              <a:t>أتبع </a:t>
            </a:r>
            <a:r>
              <a:rPr lang="ar-SA" sz="8000" b="1" dirty="0" smtClean="0"/>
              <a:t>يسوعي</a:t>
            </a:r>
            <a:r>
              <a:rPr lang="ar-SA" sz="8000" b="1" dirty="0" smtClean="0"/>
              <a:t>) 3</a:t>
            </a:r>
            <a:r>
              <a:rPr lang="ar-SA" sz="8000" b="1" dirty="0" smtClean="0"/>
              <a:t> </a:t>
            </a:r>
          </a:p>
          <a:p>
            <a:pPr algn="ctr" rtl="1"/>
            <a:r>
              <a:rPr lang="ar-SA" sz="8000" b="1" dirty="0" smtClean="0"/>
              <a:t>أتبع يسوع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بلا </a:t>
            </a:r>
            <a:r>
              <a:rPr lang="ar-SA" sz="8000" b="1" dirty="0" smtClean="0"/>
              <a:t>رجوع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6200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</a:t>
            </a:r>
            <a:r>
              <a:rPr lang="ar-SA" sz="6600" b="1" dirty="0" smtClean="0"/>
              <a:t>-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(ولو خسرت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   </a:t>
            </a:r>
            <a:r>
              <a:rPr lang="ar-SA" sz="8000" b="1" dirty="0" smtClean="0"/>
              <a:t>كل </a:t>
            </a:r>
            <a:r>
              <a:rPr lang="ar-SA" sz="8000" b="1" dirty="0" smtClean="0"/>
              <a:t>أموالي</a:t>
            </a:r>
            <a:r>
              <a:rPr lang="ar-SA" sz="8000" b="1" dirty="0" smtClean="0"/>
              <a:t>) 3</a:t>
            </a:r>
            <a:r>
              <a:rPr lang="ar-SA" sz="8000" b="1" dirty="0" smtClean="0"/>
              <a:t> </a:t>
            </a:r>
          </a:p>
          <a:p>
            <a:pPr algn="ctr" rtl="1"/>
            <a:r>
              <a:rPr lang="ar-SA" sz="8000" b="1" dirty="0" smtClean="0"/>
              <a:t>أتبع يسوع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بلا </a:t>
            </a:r>
            <a:r>
              <a:rPr lang="ar-SA" sz="8000" b="1" dirty="0" smtClean="0"/>
              <a:t>رجوع</a:t>
            </a:r>
          </a:p>
          <a:p>
            <a:pPr algn="ctr" rtl="1"/>
            <a:endParaRPr lang="ar-SA" sz="8000" b="1" dirty="0" smtClean="0"/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6200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</a:t>
            </a:r>
            <a:r>
              <a:rPr lang="ar-SA" sz="6600" b="1" dirty="0" smtClean="0"/>
              <a:t>-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(ولو تركني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   </a:t>
            </a:r>
            <a:r>
              <a:rPr lang="ar-SA" sz="8000" b="1" dirty="0" smtClean="0"/>
              <a:t>أهلي </a:t>
            </a:r>
            <a:r>
              <a:rPr lang="ar-SA" sz="8000" b="1" dirty="0" smtClean="0"/>
              <a:t>وخلاني</a:t>
            </a:r>
            <a:r>
              <a:rPr lang="ar-SA" sz="8000" b="1" dirty="0" smtClean="0"/>
              <a:t>) 3</a:t>
            </a:r>
            <a:r>
              <a:rPr lang="ar-SA" sz="8000" b="1" dirty="0" smtClean="0"/>
              <a:t> </a:t>
            </a:r>
          </a:p>
          <a:p>
            <a:pPr algn="ctr" rtl="1"/>
            <a:r>
              <a:rPr lang="ar-SA" sz="8000" b="1" dirty="0" smtClean="0"/>
              <a:t>أتبع يسوع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بلا </a:t>
            </a:r>
            <a:r>
              <a:rPr lang="ar-SA" sz="8000" b="1" dirty="0" smtClean="0"/>
              <a:t>رجوع</a:t>
            </a:r>
          </a:p>
          <a:p>
            <a:pPr algn="ctr" rtl="1"/>
            <a:endParaRPr lang="ar-SA" sz="8000" b="1" dirty="0" smtClean="0"/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6200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4</a:t>
            </a:r>
            <a:r>
              <a:rPr lang="ar-SA" sz="6600" b="1" dirty="0" smtClean="0"/>
              <a:t>-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(ولو قادوني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  </a:t>
            </a:r>
            <a:r>
              <a:rPr lang="ar-SA" sz="8000" b="1" dirty="0" smtClean="0"/>
              <a:t>حتى </a:t>
            </a:r>
            <a:r>
              <a:rPr lang="ar-SA" sz="8000" b="1" dirty="0" smtClean="0"/>
              <a:t>للموت</a:t>
            </a:r>
            <a:r>
              <a:rPr lang="ar-SA" sz="8000" b="1" dirty="0" smtClean="0"/>
              <a:t>) 3</a:t>
            </a:r>
            <a:r>
              <a:rPr lang="ar-SA" sz="8000" b="1" dirty="0" smtClean="0"/>
              <a:t> </a:t>
            </a:r>
          </a:p>
          <a:p>
            <a:pPr algn="ctr" rtl="1"/>
            <a:r>
              <a:rPr lang="ar-SA" sz="8000" b="1" dirty="0" smtClean="0"/>
              <a:t>أتبع يسوع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بلا </a:t>
            </a:r>
            <a:r>
              <a:rPr lang="ar-SA" sz="8000" b="1" dirty="0" smtClean="0"/>
              <a:t>رجوع</a:t>
            </a:r>
          </a:p>
          <a:p>
            <a:pPr algn="ctr" rtl="1"/>
            <a:endParaRPr lang="ar-SA" sz="8000" b="1" dirty="0" smtClean="0"/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620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5</a:t>
            </a:r>
            <a:r>
              <a:rPr lang="ar-SA" sz="6600" b="1" dirty="0" smtClean="0"/>
              <a:t>-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(الرب نوري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 </a:t>
            </a:r>
            <a:r>
              <a:rPr lang="ar-SA" sz="8000" b="1" dirty="0" smtClean="0"/>
              <a:t>وهو </a:t>
            </a:r>
            <a:r>
              <a:rPr lang="ar-SA" sz="8000" b="1" dirty="0" smtClean="0"/>
              <a:t>رجائي</a:t>
            </a:r>
            <a:r>
              <a:rPr lang="ar-SA" sz="8000" b="1" dirty="0" smtClean="0"/>
              <a:t>) 3</a:t>
            </a:r>
            <a:r>
              <a:rPr lang="ar-SA" sz="8000" b="1" dirty="0" smtClean="0"/>
              <a:t> </a:t>
            </a:r>
          </a:p>
          <a:p>
            <a:pPr algn="ctr" rtl="1"/>
            <a:r>
              <a:rPr lang="ar-SA" sz="8000" b="1" dirty="0" smtClean="0"/>
              <a:t>أحيا له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إلى </a:t>
            </a:r>
            <a:r>
              <a:rPr lang="ar-SA" sz="8000" b="1" dirty="0" smtClean="0"/>
              <a:t>الأبد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6200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6</a:t>
            </a:r>
            <a:r>
              <a:rPr lang="ar-SA" sz="6600" b="1" dirty="0" smtClean="0"/>
              <a:t>-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(الرب خلي </a:t>
            </a:r>
            <a:endParaRPr lang="ar-EG" sz="8000" b="1" dirty="0" smtClean="0"/>
          </a:p>
          <a:p>
            <a:pPr algn="ctr" rtl="1"/>
            <a:r>
              <a:rPr lang="ar-EG" sz="8000" b="1" smtClean="0"/>
              <a:t>     </a:t>
            </a:r>
            <a:r>
              <a:rPr lang="ar-SA" sz="8000" b="1" smtClean="0"/>
              <a:t>والسماء </a:t>
            </a:r>
            <a:r>
              <a:rPr lang="ar-SA" sz="8000" b="1" dirty="0" smtClean="0"/>
              <a:t>داري</a:t>
            </a:r>
            <a:r>
              <a:rPr lang="ar-SA" sz="8000" b="1" dirty="0" smtClean="0"/>
              <a:t>) 3</a:t>
            </a:r>
            <a:r>
              <a:rPr lang="ar-SA" sz="8000" b="1" dirty="0" smtClean="0"/>
              <a:t> </a:t>
            </a:r>
          </a:p>
          <a:p>
            <a:pPr algn="ctr" rtl="1"/>
            <a:r>
              <a:rPr lang="ar-SA" sz="8000" b="1" dirty="0" smtClean="0"/>
              <a:t>أسكن هناك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إلى </a:t>
            </a:r>
            <a:r>
              <a:rPr lang="ar-SA" sz="8000" b="1" dirty="0" smtClean="0"/>
              <a:t>الأبد</a:t>
            </a:r>
          </a:p>
          <a:p>
            <a:pPr algn="ctr" rtl="1"/>
            <a:endParaRPr lang="ar-SA" sz="8000" b="1" dirty="0" smtClean="0"/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2192</TotalTime>
  <Words>64</Words>
  <Application>Microsoft Office PowerPoint</Application>
  <PresentationFormat>عرض على الشاشة (3:4)‏</PresentationFormat>
  <Paragraphs>42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357</cp:revision>
  <dcterms:created xsi:type="dcterms:W3CDTF">2021-12-07T14:30:00Z</dcterms:created>
  <dcterms:modified xsi:type="dcterms:W3CDTF">2022-09-23T03:43:24Z</dcterms:modified>
</cp:coreProperties>
</file>