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8" r:id="rId4"/>
    <p:sldId id="299" r:id="rId5"/>
    <p:sldId id="30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8"/>
            <p14:sldId id="299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284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شكون أنا يا ربـــي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(شكون أنا يا ربـــي</a:t>
            </a:r>
          </a:p>
          <a:p>
            <a:pPr algn="ctr" rtl="1"/>
            <a:r>
              <a:rPr lang="ar-EG" altLang="zh-CN" sz="7200" b="1" dirty="0"/>
              <a:t>حتى تهز لي همي </a:t>
            </a:r>
            <a:r>
              <a:rPr lang="ar-EG" altLang="zh-CN" sz="7200" b="1" dirty="0" err="1"/>
              <a:t>كولّـو</a:t>
            </a:r>
            <a:endParaRPr lang="ar-EG" altLang="zh-CN" sz="7200" b="1" dirty="0"/>
          </a:p>
          <a:p>
            <a:pPr algn="ctr" rtl="1"/>
            <a:r>
              <a:rPr lang="ar-EG" altLang="zh-CN" sz="7200" b="1" dirty="0"/>
              <a:t>   أنت لعالم بكل ما فقلبي		</a:t>
            </a:r>
          </a:p>
          <a:p>
            <a:pPr algn="ctr" rtl="1"/>
            <a:r>
              <a:rPr lang="ar-EG" altLang="zh-CN" sz="7200" b="1" dirty="0"/>
              <a:t> قبل ما بلساني </a:t>
            </a:r>
            <a:r>
              <a:rPr lang="ar-EG" altLang="zh-CN" sz="7200" b="1" dirty="0" err="1"/>
              <a:t>نقولــو</a:t>
            </a:r>
            <a:r>
              <a:rPr lang="ar-EG" altLang="zh-CN" sz="7200" b="1" dirty="0"/>
              <a:t>)2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(كل دعوة ليك مرفوعة     </a:t>
            </a:r>
          </a:p>
          <a:p>
            <a:pPr algn="ctr" rtl="1"/>
            <a:r>
              <a:rPr lang="ar-EG" altLang="zh-CN" sz="7200" b="1" dirty="0"/>
              <a:t>عندك يا ربي مسموعة)2 </a:t>
            </a:r>
          </a:p>
          <a:p>
            <a:pPr algn="ctr" rtl="1"/>
            <a:r>
              <a:rPr lang="ar-EG" altLang="zh-CN" sz="7200" b="1" dirty="0"/>
              <a:t>(عمرني </a:t>
            </a:r>
            <a:r>
              <a:rPr lang="ar-EG" altLang="zh-CN" sz="7200" b="1" dirty="0" err="1"/>
              <a:t>مانساك</a:t>
            </a:r>
            <a:r>
              <a:rPr lang="ar-EG" altLang="zh-CN" sz="7200" b="1" dirty="0"/>
              <a:t> مولاي     جاوبت صلاتي ورجاي) 2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(حاضني يا سيدي وراعني</a:t>
            </a:r>
          </a:p>
          <a:p>
            <a:pPr algn="ctr" rtl="1"/>
            <a:r>
              <a:rPr lang="ar-EG" altLang="zh-CN" sz="7200" b="1" dirty="0"/>
              <a:t>فكل ما نحتاج </a:t>
            </a:r>
            <a:r>
              <a:rPr lang="ar-EG" altLang="zh-CN" sz="7200" b="1" dirty="0" err="1"/>
              <a:t>كافنـي</a:t>
            </a:r>
            <a:endParaRPr lang="ar-EG" altLang="zh-CN" sz="7200" b="1" dirty="0"/>
          </a:p>
          <a:p>
            <a:pPr algn="ctr" rtl="1"/>
            <a:r>
              <a:rPr lang="ar-EG" altLang="zh-CN" sz="7200" b="1" dirty="0" err="1"/>
              <a:t>وفكل</a:t>
            </a:r>
            <a:r>
              <a:rPr lang="ar-EG" altLang="zh-CN" sz="7200" b="1" dirty="0"/>
              <a:t> وقت أنا </a:t>
            </a:r>
            <a:r>
              <a:rPr lang="ar-EG" altLang="zh-CN" sz="7200" b="1" dirty="0" err="1"/>
              <a:t>كندق</a:t>
            </a:r>
            <a:r>
              <a:rPr lang="ar-EG" altLang="zh-CN" sz="7200" b="1" dirty="0"/>
              <a:t> الباب  </a:t>
            </a:r>
          </a:p>
          <a:p>
            <a:pPr algn="ctr" rtl="1"/>
            <a:r>
              <a:rPr lang="ar-EG" altLang="zh-CN" sz="7200" b="1" dirty="0" err="1"/>
              <a:t>كتحلوا</a:t>
            </a:r>
            <a:r>
              <a:rPr lang="ar-EG" altLang="zh-CN" sz="7200" b="1" dirty="0"/>
              <a:t> أو تعطيني لجواب)2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(كل دعوة ليك مرفوعة     </a:t>
            </a:r>
          </a:p>
          <a:p>
            <a:pPr algn="ctr" rtl="1"/>
            <a:r>
              <a:rPr lang="ar-EG" altLang="zh-CN" sz="7200" b="1" dirty="0"/>
              <a:t>عندك يا ربي مسموعة)2 </a:t>
            </a:r>
          </a:p>
          <a:p>
            <a:pPr algn="ctr" rtl="1"/>
            <a:r>
              <a:rPr lang="ar-EG" altLang="zh-CN" sz="7200" b="1" dirty="0"/>
              <a:t>(عمري </a:t>
            </a:r>
            <a:r>
              <a:rPr lang="ar-EG" altLang="zh-CN" sz="7200" b="1" dirty="0" err="1"/>
              <a:t>مانساك</a:t>
            </a:r>
            <a:r>
              <a:rPr lang="ar-EG" altLang="zh-CN" sz="7200" b="1" dirty="0"/>
              <a:t> مولاي      جاوبت صلاتي ورجاي) 2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90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181</cp:revision>
  <dcterms:created xsi:type="dcterms:W3CDTF">2021-12-07T14:30:00Z</dcterms:created>
  <dcterms:modified xsi:type="dcterms:W3CDTF">2024-03-22T13:32:18Z</dcterms:modified>
</cp:coreProperties>
</file>