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سنين وسنين بتعدي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(سنين </a:t>
            </a:r>
            <a:r>
              <a:rPr lang="ar-EG" altLang="zh-CN" sz="8000" b="1" dirty="0" smtClean="0"/>
              <a:t>وسنين بتعدي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شايلنا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في كل تحدي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معانا يا </a:t>
            </a:r>
            <a:r>
              <a:rPr lang="ar-EG" altLang="zh-CN" sz="8000" b="1" dirty="0" err="1" smtClean="0"/>
              <a:t>هنانا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واخرها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السما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هيودي</a:t>
            </a:r>
            <a:r>
              <a:rPr lang="ar-EG" altLang="zh-CN" sz="8000" b="1" dirty="0" smtClean="0"/>
              <a:t>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كان فيها الرب سند لينا طول أيامنا وليالينا</a:t>
            </a:r>
            <a:br>
              <a:rPr lang="ar-EG" sz="8000" b="1" dirty="0" smtClean="0"/>
            </a:br>
            <a:r>
              <a:rPr lang="ar-EG" sz="8000" b="1" dirty="0" smtClean="0"/>
              <a:t>ولا يوم </a:t>
            </a:r>
            <a:r>
              <a:rPr lang="ar-EG" sz="8000" b="1" dirty="0" err="1" smtClean="0"/>
              <a:t>اتخلى</a:t>
            </a:r>
            <a:r>
              <a:rPr lang="ar-EG" sz="8000" b="1" dirty="0" smtClean="0"/>
              <a:t> عن شعبه هو أبونا وهو راعينا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سنين </a:t>
            </a:r>
            <a:r>
              <a:rPr lang="ar-EG" altLang="zh-CN" sz="8000" b="1" dirty="0" smtClean="0"/>
              <a:t>وسنين بتعدي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شايلنا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في كل تحدي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معانا يا </a:t>
            </a:r>
            <a:r>
              <a:rPr lang="ar-EG" altLang="zh-CN" sz="8000" b="1" dirty="0" err="1" smtClean="0"/>
              <a:t>هنانا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واخرها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السما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هيودي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معانا في طول الأيام </a:t>
            </a:r>
            <a:r>
              <a:rPr lang="ar-EG" sz="8000" b="1" dirty="0" err="1" smtClean="0"/>
              <a:t>ولابينعس</a:t>
            </a:r>
            <a:r>
              <a:rPr lang="ar-EG" sz="8000" b="1" dirty="0" smtClean="0"/>
              <a:t> أو </a:t>
            </a:r>
            <a:r>
              <a:rPr lang="ar-EG" sz="8000" b="1" dirty="0" err="1" smtClean="0"/>
              <a:t>بينام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من أول السنة لآخرها حامينا ومالينا سلام</a:t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(سنين </a:t>
            </a:r>
            <a:r>
              <a:rPr lang="ar-EG" altLang="zh-CN" sz="8000" b="1" dirty="0" smtClean="0"/>
              <a:t>وسنين بتعدي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شايلنا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في كل تحدي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معانا يا </a:t>
            </a:r>
            <a:r>
              <a:rPr lang="ar-EG" altLang="zh-CN" sz="8000" b="1" dirty="0" err="1" smtClean="0"/>
              <a:t>هنانا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واخرها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السما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هيودي</a:t>
            </a:r>
            <a:r>
              <a:rPr lang="ar-EG" altLang="zh-CN" sz="8000" b="1" dirty="0" smtClean="0"/>
              <a:t>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6744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نشهد عن حبه وأمانته صالح وحافظنا بمشيئته</a:t>
            </a:r>
            <a:br>
              <a:rPr lang="ar-EG" sz="8000" b="1" dirty="0" smtClean="0"/>
            </a:br>
            <a:r>
              <a:rPr lang="ar-EG" sz="8000" b="1" dirty="0" smtClean="0"/>
              <a:t>ماسكنا بأذرع أبدية قدير </a:t>
            </a:r>
            <a:r>
              <a:rPr lang="ar-EG" sz="8000" b="1" dirty="0" err="1" smtClean="0"/>
              <a:t>ومحدش</a:t>
            </a:r>
            <a:r>
              <a:rPr lang="ar-EG" sz="8000" b="1" dirty="0" smtClean="0"/>
              <a:t> في عظمته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(سنين </a:t>
            </a:r>
            <a:r>
              <a:rPr lang="ar-EG" altLang="zh-CN" sz="8000" b="1" dirty="0" smtClean="0"/>
              <a:t>وسنين بتعدي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شايلنا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في كل تحدي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هو </a:t>
            </a:r>
            <a:r>
              <a:rPr lang="ar-EG" altLang="zh-CN" sz="8000" b="1" dirty="0" smtClean="0"/>
              <a:t>معانا يا </a:t>
            </a:r>
            <a:r>
              <a:rPr lang="ar-EG" altLang="zh-CN" sz="8000" b="1" dirty="0" err="1" smtClean="0"/>
              <a:t>هنانا</a:t>
            </a:r>
            <a:r>
              <a:rPr lang="ar-EG" altLang="zh-CN" sz="8000" b="1" dirty="0" smtClean="0"/>
              <a:t>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err="1" smtClean="0"/>
              <a:t>واخرها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السما</a:t>
            </a:r>
            <a:r>
              <a:rPr lang="ar-EG" altLang="zh-CN" sz="8000" b="1" dirty="0" smtClean="0"/>
              <a:t> </a:t>
            </a:r>
            <a:r>
              <a:rPr lang="ar-EG" altLang="zh-CN" sz="8000" b="1" dirty="0" err="1" smtClean="0"/>
              <a:t>هيودي</a:t>
            </a:r>
            <a:r>
              <a:rPr lang="ar-EG" altLang="zh-CN" sz="8000" b="1" dirty="0" smtClean="0"/>
              <a:t>)2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85</Words>
  <Application>Microsoft Office PowerPoint</Application>
  <PresentationFormat>عرض على الشاشة (3:4)‏</PresentationFormat>
  <Paragraphs>22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172</cp:revision>
  <dcterms:created xsi:type="dcterms:W3CDTF">2021-12-07T14:30:00Z</dcterms:created>
  <dcterms:modified xsi:type="dcterms:W3CDTF">2022-04-07T09:42:26Z</dcterms:modified>
</cp:coreProperties>
</file>