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9" r:id="rId6"/>
    <p:sldId id="398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9"/>
            <p14:sldId id="398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بدخل عرش النعمة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(</a:t>
            </a:r>
            <a:r>
              <a:rPr lang="ar-EG" sz="6600" b="1"/>
              <a:t>بأدخُل</a:t>
            </a:r>
            <a:r>
              <a:rPr lang="ar-EG" sz="6600" b="1" dirty="0"/>
              <a:t> عرش النِّعمة </a:t>
            </a:r>
            <a:r>
              <a:rPr lang="ar-EG" sz="6600" b="1" dirty="0" err="1"/>
              <a:t>وباسكُب</a:t>
            </a:r>
            <a:endParaRPr lang="ar-EG" sz="6600" b="1" dirty="0"/>
          </a:p>
          <a:p>
            <a:pPr algn="ctr"/>
            <a:r>
              <a:rPr lang="ar-EG" sz="6600" b="1" dirty="0"/>
              <a:t>نَفسي أمامك ناظر لِيك</a:t>
            </a:r>
          </a:p>
          <a:p>
            <a:pPr algn="ctr"/>
            <a:r>
              <a:rPr lang="ar-EG" sz="6600" b="1" dirty="0"/>
              <a:t>واسجُد لك من قلبي </a:t>
            </a:r>
            <a:r>
              <a:rPr lang="ar-EG" sz="6600" b="1" dirty="0" err="1"/>
              <a:t>وباطلُب</a:t>
            </a:r>
            <a:endParaRPr lang="ar-EG" sz="6600" b="1" dirty="0"/>
          </a:p>
          <a:p>
            <a:pPr algn="ctr"/>
            <a:r>
              <a:rPr lang="ar-EG" sz="6600" b="1" dirty="0"/>
              <a:t>إنَّك تِرفع نَفسي إلِيك)2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(أصلك سامع قلبي الضَّارع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قلبي اللِّي </a:t>
            </a:r>
            <a:r>
              <a:rPr lang="ar-EG" sz="6600" b="1" dirty="0" err="1">
                <a:solidFill>
                  <a:srgbClr val="003618"/>
                </a:solidFill>
              </a:rPr>
              <a:t>بيِشتاق</a:t>
            </a:r>
            <a:r>
              <a:rPr lang="ar-EG" sz="6600" b="1" dirty="0">
                <a:solidFill>
                  <a:srgbClr val="003618"/>
                </a:solidFill>
              </a:rPr>
              <a:t> لِحُضورَك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المِس رُوحي واشفي جُروحي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واكشِف كلّ خبايا بنورَك)2</a:t>
            </a:r>
            <a:br>
              <a:rPr lang="ar-EG" sz="6600" b="1" dirty="0">
                <a:solidFill>
                  <a:srgbClr val="003618"/>
                </a:solidFill>
              </a:rPr>
            </a:br>
            <a:br>
              <a:rPr lang="ar-EG" sz="6600" b="1" dirty="0">
                <a:solidFill>
                  <a:srgbClr val="003618"/>
                </a:solidFill>
              </a:rPr>
            </a:br>
            <a:endParaRPr lang="ar-EG" sz="8000" b="1" dirty="0">
              <a:solidFill>
                <a:srgbClr val="00361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16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(</a:t>
            </a:r>
            <a:r>
              <a:rPr lang="ar-EG" sz="6600" b="1" dirty="0" err="1"/>
              <a:t>بأدخُل</a:t>
            </a:r>
            <a:r>
              <a:rPr lang="ar-EG" sz="6600" b="1" dirty="0"/>
              <a:t> عرش النِّعمة وارنِّم</a:t>
            </a:r>
          </a:p>
          <a:p>
            <a:pPr algn="ctr"/>
            <a:r>
              <a:rPr lang="ar-EG" sz="6600" b="1" dirty="0"/>
              <a:t>تِنطِلِق الكَلِمات تسبيحَة</a:t>
            </a:r>
          </a:p>
          <a:p>
            <a:pPr algn="ctr"/>
            <a:r>
              <a:rPr lang="ar-EG" sz="6600" b="1" dirty="0"/>
              <a:t>ويفيض قلبي لِيك يِتكلِّم</a:t>
            </a:r>
          </a:p>
          <a:p>
            <a:pPr algn="ctr"/>
            <a:r>
              <a:rPr lang="ar-EG" sz="6600" b="1" dirty="0"/>
              <a:t>واقدِّم لَك نَفسي ذبيحـــــة)2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(أصلك سامع قلبي الضَّارع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قلبي اللِّي </a:t>
            </a:r>
            <a:r>
              <a:rPr lang="ar-EG" sz="6600" b="1" dirty="0" err="1">
                <a:solidFill>
                  <a:srgbClr val="003618"/>
                </a:solidFill>
              </a:rPr>
              <a:t>بيِشتاق</a:t>
            </a:r>
            <a:r>
              <a:rPr lang="ar-EG" sz="6600" b="1" dirty="0">
                <a:solidFill>
                  <a:srgbClr val="003618"/>
                </a:solidFill>
              </a:rPr>
              <a:t> لِحُضورَك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المِس رُوحي واشفي جُروحي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واكشِف كلّ خبايا بنورَك)2</a:t>
            </a:r>
            <a:br>
              <a:rPr lang="ar-EG" sz="6600" b="1" dirty="0">
                <a:solidFill>
                  <a:srgbClr val="003618"/>
                </a:solidFill>
              </a:rPr>
            </a:br>
            <a:br>
              <a:rPr lang="ar-EG" sz="6600" b="1" dirty="0">
                <a:solidFill>
                  <a:srgbClr val="003618"/>
                </a:solidFill>
              </a:rPr>
            </a:br>
            <a:endParaRPr lang="ar-EG" sz="8000" b="1" dirty="0">
              <a:solidFill>
                <a:srgbClr val="0036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9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1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بأدخُل</a:t>
            </a:r>
            <a:r>
              <a:rPr lang="ar-EG" sz="7200" b="1" dirty="0"/>
              <a:t> عرش النِّعمة وأصدَّق</a:t>
            </a:r>
          </a:p>
          <a:p>
            <a:pPr algn="ctr"/>
            <a:r>
              <a:rPr lang="ar-EG" sz="7200" b="1" dirty="0"/>
              <a:t>إنّ وُعُودَك قُوَّه لذَاتي</a:t>
            </a:r>
          </a:p>
          <a:p>
            <a:pPr algn="ctr"/>
            <a:r>
              <a:rPr lang="ar-EG" sz="7200" b="1" dirty="0"/>
              <a:t>واثق إنَّها فِيك تِتحقَّق</a:t>
            </a:r>
          </a:p>
          <a:p>
            <a:pPr algn="ctr"/>
            <a:r>
              <a:rPr lang="ar-EG" sz="7200" b="1" dirty="0"/>
              <a:t>وتتمِّم قصدَك فِي حياتي)2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(أصلك سامع قلبي الضَّارع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قلبي اللِّي </a:t>
            </a:r>
            <a:r>
              <a:rPr lang="ar-EG" sz="6600" b="1" dirty="0" err="1">
                <a:solidFill>
                  <a:srgbClr val="003618"/>
                </a:solidFill>
              </a:rPr>
              <a:t>بيِشتاق</a:t>
            </a:r>
            <a:r>
              <a:rPr lang="ar-EG" sz="6600" b="1" dirty="0">
                <a:solidFill>
                  <a:srgbClr val="003618"/>
                </a:solidFill>
              </a:rPr>
              <a:t> لِحُضورَك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المِس رُوحي واشفي جُروحي</a:t>
            </a:r>
          </a:p>
          <a:p>
            <a:pPr algn="ctr"/>
            <a:r>
              <a:rPr lang="ar-EG" sz="6600" b="1" dirty="0">
                <a:solidFill>
                  <a:srgbClr val="003618"/>
                </a:solidFill>
              </a:rPr>
              <a:t>واكشِف كلّ خبايا بنورَك)2</a:t>
            </a:r>
            <a:br>
              <a:rPr lang="ar-EG" sz="6600" b="1" dirty="0">
                <a:solidFill>
                  <a:srgbClr val="003618"/>
                </a:solidFill>
              </a:rPr>
            </a:br>
            <a:br>
              <a:rPr lang="ar-EG" sz="6600" b="1" dirty="0">
                <a:solidFill>
                  <a:srgbClr val="003618"/>
                </a:solidFill>
              </a:rPr>
            </a:br>
            <a:endParaRPr lang="ar-EG" sz="8000" b="1" dirty="0">
              <a:solidFill>
                <a:srgbClr val="0036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0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140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2024-03-22T09:43:47Z</dcterms:modified>
</cp:coreProperties>
</file>