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26" r:id="rId4"/>
    <p:sldId id="327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8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الرجل العاقل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 1- ( الرجل العاقل يبني </a:t>
            </a:r>
            <a:endParaRPr lang="ar-EG" sz="6600" b="1" dirty="0" smtClean="0"/>
          </a:p>
          <a:p>
            <a:pPr algn="ctr" rtl="1">
              <a:spcBef>
                <a:spcPts val="1800"/>
              </a:spcBef>
            </a:pPr>
            <a:r>
              <a:rPr lang="ar-EG" sz="6600" b="1" dirty="0" smtClean="0"/>
              <a:t>   </a:t>
            </a:r>
            <a:r>
              <a:rPr lang="ar-SA" sz="6600" b="1" dirty="0" smtClean="0"/>
              <a:t>بيته </a:t>
            </a:r>
            <a:r>
              <a:rPr lang="ar-SA" sz="6600" b="1" dirty="0" smtClean="0"/>
              <a:t>علي الصخر )3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وتسقط الأمطار عليه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(تسقط الأمطار ترتفع </a:t>
            </a:r>
            <a:r>
              <a:rPr lang="ar-SA" sz="6600" b="1" dirty="0" smtClean="0"/>
              <a:t>المياه) </a:t>
            </a:r>
            <a:r>
              <a:rPr lang="ar-SA" sz="6600" b="1" dirty="0" smtClean="0"/>
              <a:t>3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والبيت علي الصخر </a:t>
            </a:r>
            <a:r>
              <a:rPr lang="ar-SA" sz="6600" b="1" dirty="0" smtClean="0"/>
              <a:t>يثبت</a:t>
            </a:r>
            <a:r>
              <a:rPr lang="ar-EG" sz="6600" b="1" dirty="0" smtClean="0"/>
              <a:t> </a:t>
            </a:r>
            <a:endParaRPr lang="ar-SA" sz="6600" b="1" dirty="0" smtClean="0"/>
          </a:p>
          <a:p>
            <a:pPr algn="ctr">
              <a:spcBef>
                <a:spcPts val="1800"/>
              </a:spcBef>
            </a:pP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2- ( الرجل الجاهل يبني </a:t>
            </a:r>
            <a:endParaRPr lang="ar-EG" sz="6600" b="1" dirty="0" smtClean="0"/>
          </a:p>
          <a:p>
            <a:pPr algn="ctr" rtl="1">
              <a:spcBef>
                <a:spcPts val="1800"/>
              </a:spcBef>
            </a:pPr>
            <a:r>
              <a:rPr lang="ar-EG" sz="6600" b="1" dirty="0" smtClean="0"/>
              <a:t> </a:t>
            </a:r>
            <a:r>
              <a:rPr lang="ar-EG" sz="6600" b="1" dirty="0" smtClean="0"/>
              <a:t> </a:t>
            </a:r>
            <a:r>
              <a:rPr lang="ar-SA" sz="6600" b="1" dirty="0" smtClean="0"/>
              <a:t>بيته </a:t>
            </a:r>
            <a:r>
              <a:rPr lang="ar-SA" sz="6600" b="1" dirty="0" smtClean="0"/>
              <a:t>علي الرمل)3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وتسقط الأمطار عليه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(تسقط الأمطار ترتفع المياه ) 3</a:t>
            </a:r>
          </a:p>
          <a:p>
            <a:pPr algn="ctr" rtl="1">
              <a:spcBef>
                <a:spcPts val="1800"/>
              </a:spcBef>
            </a:pPr>
            <a:r>
              <a:rPr lang="ar-SA" sz="6600" b="1" dirty="0" smtClean="0"/>
              <a:t>والبيت علي الرمل يهدم</a:t>
            </a:r>
          </a:p>
          <a:p>
            <a:pPr algn="ctr">
              <a:spcBef>
                <a:spcPts val="1800"/>
              </a:spcBef>
            </a:pP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3- ( فلنبني حياتنا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 </a:t>
            </a:r>
            <a:r>
              <a:rPr lang="ar-SA" sz="6600" b="1" dirty="0" smtClean="0"/>
              <a:t>علي الرب </a:t>
            </a:r>
            <a:r>
              <a:rPr lang="ar-SA" sz="6600" b="1" dirty="0" smtClean="0"/>
              <a:t>يسوع ) 3</a:t>
            </a:r>
          </a:p>
          <a:p>
            <a:pPr algn="ctr" rtl="1"/>
            <a:r>
              <a:rPr lang="ar-SA" sz="6600" b="1" dirty="0" smtClean="0"/>
              <a:t>فتأتي البركات لنا</a:t>
            </a:r>
          </a:p>
          <a:p>
            <a:pPr algn="ctr" rtl="1"/>
            <a:r>
              <a:rPr lang="ar-SA" sz="6600" b="1" dirty="0" smtClean="0"/>
              <a:t>(تأتي البركات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حين </a:t>
            </a:r>
            <a:r>
              <a:rPr lang="ar-SA" sz="6600" b="1" dirty="0" smtClean="0"/>
              <a:t>ترفع الصلوات ) 3</a:t>
            </a:r>
          </a:p>
          <a:p>
            <a:pPr algn="ctr" rtl="1"/>
            <a:r>
              <a:rPr lang="ar-SA" sz="6600" b="1" dirty="0" smtClean="0"/>
              <a:t>وحياتنا في المسيح تثبت</a:t>
            </a:r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51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125</cp:revision>
  <dcterms:created xsi:type="dcterms:W3CDTF">2021-12-07T14:30:00Z</dcterms:created>
  <dcterms:modified xsi:type="dcterms:W3CDTF">2022-03-31T11:29:17Z</dcterms:modified>
</cp:coreProperties>
</file>