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يارفيقي</a:t>
            </a:r>
            <a:r>
              <a:rPr lang="ar-EG" sz="7200" b="1" dirty="0" smtClean="0"/>
              <a:t> كيف نغفو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يارفيقي</a:t>
            </a:r>
            <a:r>
              <a:rPr lang="ar-EG" sz="8800" b="1" dirty="0" smtClean="0"/>
              <a:t> كيف نغفو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والعلامات </a:t>
            </a:r>
            <a:r>
              <a:rPr lang="ar-EG" sz="8800" b="1" dirty="0" smtClean="0"/>
              <a:t>تصيح</a:t>
            </a:r>
          </a:p>
          <a:p>
            <a:pPr algn="ctr"/>
            <a:r>
              <a:rPr lang="ar-EG" sz="8800" b="1" dirty="0" smtClean="0"/>
              <a:t>عن مجيء الرب حالا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عن </a:t>
            </a:r>
            <a:r>
              <a:rPr lang="ar-EG" sz="8800" b="1" dirty="0" smtClean="0"/>
              <a:t>ظهور المسيح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يارفيقي</a:t>
            </a:r>
            <a:r>
              <a:rPr lang="ar-EG" sz="8800" b="1" dirty="0" smtClean="0"/>
              <a:t> دنا الفجر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وما </a:t>
            </a:r>
            <a:r>
              <a:rPr lang="ar-EG" sz="8800" b="1" dirty="0" smtClean="0"/>
              <a:t>زلنا نيام</a:t>
            </a:r>
          </a:p>
          <a:p>
            <a:pPr algn="ctr"/>
            <a:r>
              <a:rPr lang="ar-EG" sz="8800" b="1" dirty="0" err="1" smtClean="0"/>
              <a:t>فاملأ</a:t>
            </a:r>
            <a:r>
              <a:rPr lang="ar-EG" sz="8800" b="1" dirty="0" smtClean="0"/>
              <a:t> المصباح زيتا </a:t>
            </a:r>
            <a:r>
              <a:rPr lang="ar-EG" sz="8800" b="1" dirty="0" err="1" smtClean="0"/>
              <a:t>وليضىء</a:t>
            </a:r>
            <a:r>
              <a:rPr lang="ar-EG" sz="8800" b="1" dirty="0" smtClean="0"/>
              <a:t> هذا الظلام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يارفيق</a:t>
            </a:r>
            <a:r>
              <a:rPr lang="ar-EG" sz="8800" b="1" dirty="0" smtClean="0"/>
              <a:t> الدرب هيا </a:t>
            </a:r>
            <a:endParaRPr lang="ar-EG" sz="8800" b="1" dirty="0" smtClean="0"/>
          </a:p>
          <a:p>
            <a:pPr algn="ctr"/>
            <a:r>
              <a:rPr lang="ar-EG" sz="8800" b="1" dirty="0" err="1" smtClean="0"/>
              <a:t>هوذا</a:t>
            </a:r>
            <a:r>
              <a:rPr lang="ar-EG" sz="8800" b="1" dirty="0" smtClean="0"/>
              <a:t> </a:t>
            </a:r>
            <a:r>
              <a:rPr lang="ar-EG" sz="8800" b="1" dirty="0" smtClean="0"/>
              <a:t>يوم </a:t>
            </a:r>
            <a:r>
              <a:rPr lang="ar-EG" sz="8800" b="1" dirty="0" err="1" smtClean="0"/>
              <a:t>الحصيد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فيه أشدو فيه أفرح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سوف </a:t>
            </a:r>
            <a:r>
              <a:rPr lang="ar-EG" sz="8800" b="1" dirty="0" smtClean="0"/>
              <a:t>أقضيه سعيد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قم نصلي قم نهلل </a:t>
            </a:r>
            <a:endParaRPr lang="ar-EG" sz="8800" b="1" dirty="0" smtClean="0"/>
          </a:p>
          <a:p>
            <a:pPr algn="ctr"/>
            <a:r>
              <a:rPr lang="ar-EG" sz="8800" b="1" dirty="0" err="1" smtClean="0"/>
              <a:t>ولنرنم</a:t>
            </a:r>
            <a:r>
              <a:rPr lang="ar-EG" sz="8800" b="1" dirty="0" smtClean="0"/>
              <a:t> </a:t>
            </a:r>
            <a:r>
              <a:rPr lang="ar-EG" sz="8800" b="1" dirty="0" smtClean="0"/>
              <a:t>بهتاف</a:t>
            </a:r>
          </a:p>
          <a:p>
            <a:pPr algn="ctr"/>
            <a:r>
              <a:rPr lang="ar-EG" sz="8800" b="1" dirty="0" smtClean="0"/>
              <a:t>سوف نلقاه حبيبي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حين </a:t>
            </a:r>
            <a:r>
              <a:rPr lang="ar-EG" sz="8800" b="1" dirty="0" smtClean="0"/>
              <a:t>يأتي الاختطاف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حين نجني ما زرعنا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من </a:t>
            </a:r>
            <a:r>
              <a:rPr lang="ar-EG" sz="8800" b="1" dirty="0" smtClean="0"/>
              <a:t>صلاة وعمل</a:t>
            </a:r>
          </a:p>
          <a:p>
            <a:pPr algn="ctr"/>
            <a:r>
              <a:rPr lang="ar-EG" sz="8800" b="1" dirty="0" smtClean="0"/>
              <a:t>حين هذا الروح يؤخذ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مع </a:t>
            </a:r>
            <a:r>
              <a:rPr lang="ar-EG" sz="8800" b="1" dirty="0" smtClean="0"/>
              <a:t>يسوع الحمل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يارفيقي</a:t>
            </a:r>
            <a:r>
              <a:rPr lang="ar-EG" sz="8800" b="1" dirty="0" smtClean="0"/>
              <a:t> كيف نغفو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والعلامات </a:t>
            </a:r>
            <a:r>
              <a:rPr lang="ar-EG" sz="8800" b="1" dirty="0" smtClean="0"/>
              <a:t>تصيح</a:t>
            </a:r>
          </a:p>
          <a:p>
            <a:pPr algn="ctr"/>
            <a:r>
              <a:rPr lang="ar-EG" sz="8800" b="1" dirty="0" smtClean="0"/>
              <a:t>عن مجيء الرب حالا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عن </a:t>
            </a:r>
            <a:r>
              <a:rPr lang="ar-EG" sz="8800" b="1" dirty="0" smtClean="0"/>
              <a:t>ظهور المسيح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79</Words>
  <Application>Microsoft Office PowerPoint</Application>
  <PresentationFormat>عرض على الشاشة (3:4)‏</PresentationFormat>
  <Paragraphs>31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2022-05-04T13:53:01Z</dcterms:modified>
</cp:coreProperties>
</file>