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ما يحسن في عينيك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330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5- شكراً للرب راعي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كنزي </a:t>
            </a:r>
            <a:r>
              <a:rPr lang="ar-EG" sz="8000" b="1" dirty="0" smtClean="0"/>
              <a:t>ونور عيني</a:t>
            </a:r>
            <a:br>
              <a:rPr lang="ar-EG" sz="8000" b="1" dirty="0" smtClean="0"/>
            </a:br>
            <a:r>
              <a:rPr lang="ar-EG" sz="8000" b="1" dirty="0" smtClean="0"/>
              <a:t>قلبي فرحان بحبيبي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عزي </a:t>
            </a:r>
            <a:r>
              <a:rPr lang="ar-EG" sz="8000" b="1" dirty="0" smtClean="0"/>
              <a:t>سعدي ونصيبي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 </a:t>
            </a:r>
            <a:r>
              <a:rPr lang="ar-EG" sz="8000" b="1" dirty="0" smtClean="0"/>
              <a:t>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ولا يمكن </a:t>
            </a:r>
            <a:r>
              <a:rPr lang="ar-EG" sz="8000" b="1" dirty="0" err="1" smtClean="0"/>
              <a:t>هاتتركني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وعدك </a:t>
            </a:r>
            <a:r>
              <a:rPr lang="ar-EG" sz="8000" b="1" dirty="0" err="1" smtClean="0"/>
              <a:t>بيطمني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</a:t>
            </a:r>
            <a:r>
              <a:rPr lang="ar-EG" sz="8000" b="1" dirty="0" err="1" smtClean="0"/>
              <a:t>شاريني</a:t>
            </a:r>
            <a:r>
              <a:rPr lang="ar-EG" sz="8000" b="1" dirty="0" smtClean="0"/>
              <a:t> بالدم الغالي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أتاريني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على قلبك غالي</a:t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ما يحسن في عينيك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افعل </a:t>
            </a:r>
            <a:r>
              <a:rPr lang="ar-EG" sz="8000" b="1" dirty="0" smtClean="0"/>
              <a:t>وأنا بين </a:t>
            </a:r>
            <a:r>
              <a:rPr lang="ar-EG" sz="8000" b="1" dirty="0" err="1" smtClean="0"/>
              <a:t>إيديك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أب يخاف علي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وحنان </a:t>
            </a:r>
            <a:r>
              <a:rPr lang="ar-EG" sz="8000" b="1" dirty="0" smtClean="0"/>
              <a:t>روحك حوالي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 </a:t>
            </a:r>
            <a:r>
              <a:rPr lang="ar-EG" sz="8000" b="1" dirty="0" smtClean="0"/>
              <a:t>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ولا يمكن </a:t>
            </a:r>
            <a:r>
              <a:rPr lang="ar-EG" sz="8000" b="1" dirty="0" err="1" smtClean="0"/>
              <a:t>هاتتركني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وعدك </a:t>
            </a:r>
            <a:r>
              <a:rPr lang="ar-EG" sz="8000" b="1" dirty="0" err="1" smtClean="0"/>
              <a:t>بيطمني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</a:t>
            </a:r>
            <a:r>
              <a:rPr lang="ar-EG" sz="8000" b="1" dirty="0" err="1" smtClean="0"/>
              <a:t>شاريني</a:t>
            </a:r>
            <a:r>
              <a:rPr lang="ar-EG" sz="8000" b="1" dirty="0" smtClean="0"/>
              <a:t> بالدم الغالي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أتاريني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على قلبك غالي</a:t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اللي </a:t>
            </a:r>
            <a:r>
              <a:rPr lang="ar-EG" sz="8000" b="1" dirty="0" err="1" smtClean="0"/>
              <a:t>يهمك</a:t>
            </a:r>
            <a:r>
              <a:rPr lang="ar-EG" sz="8000" b="1" dirty="0" smtClean="0"/>
              <a:t> أمري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وفي </a:t>
            </a:r>
            <a:r>
              <a:rPr lang="ar-EG" sz="8000" b="1" dirty="0" smtClean="0"/>
              <a:t>يديك ملئي وغمري</a:t>
            </a:r>
            <a:br>
              <a:rPr lang="ar-EG" sz="8000" b="1" dirty="0" smtClean="0"/>
            </a:br>
            <a:r>
              <a:rPr lang="ar-EG" sz="8000" b="1" dirty="0" smtClean="0"/>
              <a:t>وعدت تكون </a:t>
            </a:r>
            <a:r>
              <a:rPr lang="ar-EG" sz="8000" b="1" dirty="0" err="1" smtClean="0"/>
              <a:t>ويايا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كل </a:t>
            </a:r>
            <a:r>
              <a:rPr lang="ar-EG" sz="8000" b="1" dirty="0" smtClean="0"/>
              <a:t>الأيام يا </a:t>
            </a:r>
            <a:r>
              <a:rPr lang="ar-EG" sz="8000" b="1" dirty="0" err="1" smtClean="0"/>
              <a:t>عزايا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 </a:t>
            </a:r>
            <a:r>
              <a:rPr lang="ar-EG" sz="8000" b="1" dirty="0" smtClean="0"/>
              <a:t>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ولا يمكن </a:t>
            </a:r>
            <a:r>
              <a:rPr lang="ar-EG" sz="8000" b="1" dirty="0" err="1" smtClean="0"/>
              <a:t>هاتتركني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وعدك </a:t>
            </a:r>
            <a:r>
              <a:rPr lang="ar-EG" sz="8000" b="1" dirty="0" err="1" smtClean="0"/>
              <a:t>بيطمني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</a:t>
            </a:r>
            <a:r>
              <a:rPr lang="ar-EG" sz="8000" b="1" dirty="0" err="1" smtClean="0"/>
              <a:t>شاريني</a:t>
            </a:r>
            <a:r>
              <a:rPr lang="ar-EG" sz="8000" b="1" dirty="0" smtClean="0"/>
              <a:t> بالدم الغالي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أتاريني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على قلبك غالي</a:t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ماشي في ظلال الموت فرحان وسامع الصوت</a:t>
            </a:r>
            <a:br>
              <a:rPr lang="ar-EG" sz="8000" b="1" dirty="0" smtClean="0"/>
            </a:br>
            <a:r>
              <a:rPr lang="ar-EG" sz="8000" b="1" dirty="0" smtClean="0"/>
              <a:t>مجداً ومبارك اسمك قلبي مرتاح على شخصك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 </a:t>
            </a:r>
            <a:r>
              <a:rPr lang="ar-EG" sz="8000" b="1" dirty="0" smtClean="0"/>
              <a:t>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ولا يمكن </a:t>
            </a:r>
            <a:r>
              <a:rPr lang="ar-EG" sz="8000" b="1" dirty="0" err="1" smtClean="0"/>
              <a:t>هاتتركني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وعدك </a:t>
            </a:r>
            <a:r>
              <a:rPr lang="ar-EG" sz="8000" b="1" dirty="0" err="1" smtClean="0"/>
              <a:t>بيطمني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</a:t>
            </a:r>
            <a:r>
              <a:rPr lang="ar-EG" sz="8000" b="1" dirty="0" err="1" smtClean="0"/>
              <a:t>شاريني</a:t>
            </a:r>
            <a:r>
              <a:rPr lang="ar-EG" sz="8000" b="1" dirty="0" smtClean="0"/>
              <a:t> بالدم الغالي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أتاريني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على قلبك غالي</a:t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4- سلامي أنا أعطيكم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وروحي </a:t>
            </a:r>
            <a:r>
              <a:rPr lang="ar-EG" sz="8000" b="1" dirty="0" smtClean="0"/>
              <a:t>يفرح فيكم</a:t>
            </a:r>
            <a:br>
              <a:rPr lang="ar-EG" sz="8000" b="1" dirty="0" smtClean="0"/>
            </a:br>
            <a:r>
              <a:rPr lang="ar-EG" sz="8000" b="1" dirty="0" smtClean="0"/>
              <a:t>حملك ارميه يا بني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خفيف </a:t>
            </a:r>
            <a:r>
              <a:rPr lang="ar-EG" sz="8000" b="1" dirty="0" smtClean="0"/>
              <a:t>وتقيل علي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القرار </a:t>
            </a:r>
            <a:r>
              <a:rPr lang="ar-EG" sz="8000" b="1" dirty="0" smtClean="0"/>
              <a:t>:</a:t>
            </a:r>
          </a:p>
          <a:p>
            <a:pPr algn="ctr"/>
            <a:r>
              <a:rPr lang="ar-EG" sz="8000" b="1" dirty="0" smtClean="0"/>
              <a:t> </a:t>
            </a:r>
            <a:r>
              <a:rPr lang="ar-EG" sz="8000" b="1" dirty="0" smtClean="0"/>
              <a:t>ولا يمكن </a:t>
            </a:r>
            <a:r>
              <a:rPr lang="ar-EG" sz="8000" b="1" dirty="0" err="1" smtClean="0"/>
              <a:t>هاتتركني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ده</a:t>
            </a:r>
            <a:r>
              <a:rPr lang="ar-EG" sz="8000" b="1" dirty="0" smtClean="0"/>
              <a:t> </a:t>
            </a:r>
            <a:r>
              <a:rPr lang="ar-EG" sz="8000" b="1" dirty="0" smtClean="0"/>
              <a:t>وعدك </a:t>
            </a:r>
            <a:r>
              <a:rPr lang="ar-EG" sz="8000" b="1" dirty="0" err="1" smtClean="0"/>
              <a:t>بيطمني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يا </a:t>
            </a:r>
            <a:r>
              <a:rPr lang="ar-EG" sz="8000" b="1" dirty="0" err="1" smtClean="0"/>
              <a:t>شاريني</a:t>
            </a:r>
            <a:r>
              <a:rPr lang="ar-EG" sz="8000" b="1" dirty="0" smtClean="0"/>
              <a:t> بالدم الغالي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أتاريني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على قلبك غالي</a:t>
            </a:r>
            <a:br>
              <a:rPr lang="ar-EG" sz="8000" b="1" dirty="0" smtClean="0"/>
            </a:br>
            <a:endParaRPr lang="ar-SA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Words>90</Words>
  <Application>Microsoft Office PowerPoint</Application>
  <PresentationFormat>عرض على الشاشة (3:4)‏</PresentationFormat>
  <Paragraphs>36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213</cp:revision>
  <dcterms:created xsi:type="dcterms:W3CDTF">2021-12-07T14:30:00Z</dcterms:created>
  <dcterms:modified xsi:type="dcterms:W3CDTF">2022-05-07T13:38:32Z</dcterms:modified>
</cp:coreProperties>
</file>