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MRTp1B6mM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ما لم تراه عيون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1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5- ( ما </a:t>
            </a:r>
            <a:r>
              <a:rPr lang="ar-EG" sz="8000" b="1" dirty="0" err="1" smtClean="0"/>
              <a:t>احلى</a:t>
            </a:r>
            <a:r>
              <a:rPr lang="ar-EG" sz="8000" b="1" dirty="0" smtClean="0"/>
              <a:t> عيون الإيمان </a:t>
            </a:r>
            <a:r>
              <a:rPr lang="ar-EG" sz="8000" b="1" dirty="0" err="1" smtClean="0"/>
              <a:t>شايفاه</a:t>
            </a:r>
            <a:r>
              <a:rPr lang="ar-EG" sz="8000" b="1" dirty="0" smtClean="0"/>
              <a:t> بدون عيان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ما القلب له عرفان) </a:t>
            </a:r>
            <a:r>
              <a:rPr lang="ar-EG" sz="8000" b="1" dirty="0" smtClean="0"/>
              <a:t>4 </a:t>
            </a:r>
            <a:r>
              <a:rPr lang="ar-EG" sz="8000" b="1" dirty="0" err="1" smtClean="0"/>
              <a:t>وبصيره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غير البصر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37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6- ( ينظر لنا الحنون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يسبي </a:t>
            </a:r>
            <a:r>
              <a:rPr lang="ar-EG" sz="8000" b="1" dirty="0" smtClean="0"/>
              <a:t>منا العيون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(وسره </a:t>
            </a:r>
            <a:r>
              <a:rPr lang="ar-EG" sz="8000" b="1" dirty="0" smtClean="0"/>
              <a:t>عند اللي </a:t>
            </a:r>
            <a:r>
              <a:rPr lang="ar-EG" sz="8000" b="1" dirty="0" smtClean="0"/>
              <a:t>يصون) 4 ونوره </a:t>
            </a:r>
            <a:r>
              <a:rPr lang="ar-EG" sz="8000" b="1" dirty="0" smtClean="0"/>
              <a:t>لعيون السهر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7- ( والساهر له أصيل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يعلى </a:t>
            </a:r>
            <a:r>
              <a:rPr lang="ar-EG" sz="8000" b="1" dirty="0" smtClean="0"/>
              <a:t>نوره بالليل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بالفرح والتهليل ) </a:t>
            </a:r>
            <a:r>
              <a:rPr lang="ar-EG" sz="8000" b="1" dirty="0" smtClean="0"/>
              <a:t>2 </a:t>
            </a:r>
          </a:p>
          <a:p>
            <a:pPr algn="ctr"/>
            <a:r>
              <a:rPr lang="ar-EG" sz="8000" b="1" dirty="0" smtClean="0"/>
              <a:t>تغنيه </a:t>
            </a:r>
            <a:r>
              <a:rPr lang="ar-EG" sz="8000" b="1" dirty="0" smtClean="0"/>
              <a:t>لو ليك افتقر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561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8- ( عرف روحي بالروح تسكن تفرح وتروح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</a:t>
            </a:r>
            <a:r>
              <a:rPr lang="ar-EG" sz="8000" b="1" dirty="0" err="1" smtClean="0"/>
              <a:t>وياك</a:t>
            </a:r>
            <a:r>
              <a:rPr lang="ar-EG" sz="8000" b="1" dirty="0" smtClean="0"/>
              <a:t> الكل يروح ) </a:t>
            </a:r>
            <a:r>
              <a:rPr lang="ar-EG" sz="8000" b="1" dirty="0" smtClean="0"/>
              <a:t>4 وان </a:t>
            </a:r>
            <a:r>
              <a:rPr lang="ar-EG" sz="8000" b="1" dirty="0" smtClean="0"/>
              <a:t>شبع القلب انتصر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9- ( شفناك في محبيك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وشفنا </a:t>
            </a:r>
            <a:r>
              <a:rPr lang="ar-EG" sz="8000" b="1" dirty="0" err="1" smtClean="0"/>
              <a:t>بيهم</a:t>
            </a:r>
            <a:r>
              <a:rPr lang="ar-EG" sz="8000" b="1" dirty="0" smtClean="0"/>
              <a:t> ماليك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</a:t>
            </a:r>
            <a:r>
              <a:rPr lang="ar-EG" sz="8000" b="1" dirty="0" err="1" smtClean="0"/>
              <a:t>ومعاهم</a:t>
            </a:r>
            <a:r>
              <a:rPr lang="ar-EG" sz="8000" b="1" dirty="0" smtClean="0"/>
              <a:t> روحنا ليك) </a:t>
            </a:r>
            <a:r>
              <a:rPr lang="ar-EG" sz="8000" b="1" dirty="0" smtClean="0"/>
              <a:t>4</a:t>
            </a:r>
          </a:p>
          <a:p>
            <a:pPr algn="ctr"/>
            <a:r>
              <a:rPr lang="ar-EG" sz="8000" b="1" dirty="0" smtClean="0"/>
              <a:t> لما </a:t>
            </a:r>
            <a:r>
              <a:rPr lang="ar-EG" sz="8000" b="1" dirty="0" smtClean="0"/>
              <a:t>النور فيهم ظهر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99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10- ( النور جوه الكتاب </a:t>
            </a:r>
            <a:r>
              <a:rPr lang="ar-EG" sz="8000" b="1" dirty="0" err="1" smtClean="0"/>
              <a:t>شايفاه</a:t>
            </a:r>
            <a:r>
              <a:rPr lang="ar-EG" sz="8000" b="1" dirty="0" smtClean="0"/>
              <a:t> عين اللي تاب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يصبح قلبه كتاب ) </a:t>
            </a:r>
            <a:r>
              <a:rPr lang="ar-EG" sz="8000" b="1" dirty="0" smtClean="0"/>
              <a:t>4 </a:t>
            </a:r>
          </a:p>
          <a:p>
            <a:pPr algn="ctr"/>
            <a:r>
              <a:rPr lang="ar-EG" sz="8000" b="1" dirty="0" smtClean="0"/>
              <a:t>نورك </a:t>
            </a:r>
            <a:r>
              <a:rPr lang="ar-EG" sz="8000" b="1" dirty="0" smtClean="0"/>
              <a:t>في سطوره </a:t>
            </a:r>
            <a:r>
              <a:rPr lang="ar-EG" sz="8000" b="1" dirty="0" err="1" smtClean="0"/>
              <a:t>اتبدر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11- ( حررتنا من القيد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نسجد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أعظم سيد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وجهك نطلب ونريد ) </a:t>
            </a:r>
            <a:r>
              <a:rPr lang="ar-EG" sz="8000" b="1" dirty="0" smtClean="0"/>
              <a:t>2 مجدك </a:t>
            </a:r>
            <a:r>
              <a:rPr lang="ar-EG" sz="8000" b="1" dirty="0" err="1" smtClean="0"/>
              <a:t>وانت</a:t>
            </a:r>
            <a:r>
              <a:rPr lang="ar-EG" sz="8000" b="1" dirty="0" smtClean="0"/>
              <a:t> المنتظر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668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 smtClean="0"/>
              <a:t>12-</a:t>
            </a:r>
            <a:r>
              <a:rPr lang="ar-EG" sz="7200" b="1" dirty="0" smtClean="0"/>
              <a:t> ( </a:t>
            </a:r>
            <a:r>
              <a:rPr lang="ar-EG" sz="7200" b="1" dirty="0" err="1" smtClean="0"/>
              <a:t>مالناش</a:t>
            </a:r>
            <a:r>
              <a:rPr lang="ar-EG" sz="7200" b="1" dirty="0" smtClean="0"/>
              <a:t> هنا في المنظور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ومالهاش</a:t>
            </a:r>
            <a:r>
              <a:rPr lang="ar-EG" sz="7200" b="1" dirty="0" smtClean="0"/>
              <a:t> </a:t>
            </a:r>
            <a:r>
              <a:rPr lang="ar-EG" sz="7200" b="1" dirty="0" smtClean="0"/>
              <a:t>فينا لما تدور ) </a:t>
            </a:r>
            <a:r>
              <a:rPr lang="ar-EG" sz="7200" b="1" dirty="0" smtClean="0"/>
              <a:t>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( بيننا وما بينها سور ) </a:t>
            </a:r>
            <a:r>
              <a:rPr lang="ar-EG" sz="7200" b="1" dirty="0" smtClean="0"/>
              <a:t>4 </a:t>
            </a:r>
          </a:p>
          <a:p>
            <a:pPr algn="ctr"/>
            <a:r>
              <a:rPr lang="ar-EG" sz="7200" b="1" dirty="0" smtClean="0"/>
              <a:t>مش </a:t>
            </a:r>
            <a:r>
              <a:rPr lang="ar-EG" sz="7200" b="1" dirty="0" smtClean="0"/>
              <a:t>بيننا وبين البشر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13- ( </a:t>
            </a:r>
            <a:r>
              <a:rPr lang="ar-EG" sz="8000" b="1" dirty="0" err="1" smtClean="0"/>
              <a:t>ياسيد</a:t>
            </a:r>
            <a:r>
              <a:rPr lang="ar-EG" sz="8000" b="1" dirty="0" smtClean="0"/>
              <a:t> الأسياد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مطلوب العباد </a:t>
            </a:r>
            <a:r>
              <a:rPr lang="ar-EG" sz="8000" b="1" dirty="0" smtClean="0"/>
              <a:t>) 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مالنا راحة في بلاد </a:t>
            </a:r>
            <a:r>
              <a:rPr lang="ar-EG" sz="8000" b="1" dirty="0" smtClean="0"/>
              <a:t>) 2 </a:t>
            </a:r>
          </a:p>
          <a:p>
            <a:pPr algn="ctr"/>
            <a:r>
              <a:rPr lang="ar-EG" sz="8000" b="1" dirty="0" smtClean="0"/>
              <a:t>إليك 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السفر</a:t>
            </a:r>
          </a:p>
          <a:p>
            <a:pPr algn="ctr"/>
            <a:r>
              <a:rPr lang="ar-EG" sz="8000" b="1" dirty="0" smtClean="0">
                <a:hlinkClick r:id="rId3"/>
              </a:rPr>
              <a:t/>
            </a:r>
            <a:br>
              <a:rPr lang="ar-EG" sz="8000" b="1" dirty="0" smtClean="0">
                <a:hlinkClick r:id="rId3"/>
              </a:rPr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( يبدأ نوره ضعيف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القلب كأنه ضيف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نفتح يفتح ويضيف ) </a:t>
            </a:r>
            <a:r>
              <a:rPr lang="ar-EG" sz="8000" b="1" dirty="0" smtClean="0"/>
              <a:t>4 </a:t>
            </a:r>
          </a:p>
          <a:p>
            <a:pPr algn="ctr"/>
            <a:r>
              <a:rPr lang="ar-EG" sz="8000" b="1" dirty="0" smtClean="0"/>
              <a:t>لما </a:t>
            </a:r>
            <a:r>
              <a:rPr lang="ar-EG" sz="8000" b="1" dirty="0" smtClean="0"/>
              <a:t>نطيعه إن أمر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838200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( ذكرنا فذكرناه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وداومنا </a:t>
            </a:r>
            <a:r>
              <a:rPr lang="ar-EG" sz="8000" b="1" dirty="0" err="1" smtClean="0"/>
              <a:t>ع</a:t>
            </a:r>
            <a:r>
              <a:rPr lang="ar-EG" sz="8000" b="1" dirty="0" smtClean="0"/>
              <a:t> الصلاة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ودي منحة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الإله) </a:t>
            </a:r>
            <a:r>
              <a:rPr lang="ar-EG" sz="8000" b="1" dirty="0" smtClean="0"/>
              <a:t>4 </a:t>
            </a:r>
          </a:p>
          <a:p>
            <a:pPr algn="ctr"/>
            <a:r>
              <a:rPr lang="ar-EG" sz="8000" b="1" dirty="0" err="1" smtClean="0"/>
              <a:t>تيجي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إن العابد </a:t>
            </a:r>
            <a:r>
              <a:rPr lang="ar-EG" sz="8000" b="1" dirty="0" smtClean="0"/>
              <a:t>صبر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61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( العزة والجلال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والرحمة </a:t>
            </a:r>
            <a:r>
              <a:rPr lang="ar-EG" sz="8000" b="1" dirty="0" smtClean="0"/>
              <a:t>والجمال ) </a:t>
            </a:r>
            <a:r>
              <a:rPr lang="ar-EG" sz="8000" b="1" dirty="0" smtClean="0"/>
              <a:t>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في الحضرة والوصال </a:t>
            </a:r>
            <a:r>
              <a:rPr lang="ar-EG" sz="8000" b="1" dirty="0" smtClean="0"/>
              <a:t>)4 </a:t>
            </a:r>
            <a:r>
              <a:rPr lang="ar-EG" sz="8000" b="1" dirty="0" err="1" smtClean="0"/>
              <a:t>داقه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اللي عدى ونظر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القرار: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مالم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تراه عيون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ولاسمعت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بيه </a:t>
            </a:r>
            <a:r>
              <a:rPr lang="ar-EG" sz="8000" b="1" dirty="0" smtClean="0"/>
              <a:t>آذان)2 </a:t>
            </a:r>
          </a:p>
          <a:p>
            <a:pPr algn="ctr"/>
            <a:r>
              <a:rPr lang="ar-EG" sz="8000" b="1" dirty="0" err="1" smtClean="0"/>
              <a:t>ولاأبدا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خطر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على </a:t>
            </a:r>
            <a:r>
              <a:rPr lang="ar-EG" sz="8000" b="1" dirty="0" smtClean="0"/>
              <a:t>قلوب البشر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 ( ارتفعي يا أبواب ما خلاص شق الحجاب </a:t>
            </a:r>
            <a:r>
              <a:rPr lang="ar-EG" sz="8000" b="1" dirty="0" smtClean="0"/>
              <a:t>) 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 ندخل على حساب</a:t>
            </a:r>
            <a:r>
              <a:rPr lang="ar-EG" sz="8000" b="1" dirty="0" smtClean="0"/>
              <a:t>) 4 </a:t>
            </a:r>
          </a:p>
          <a:p>
            <a:pPr algn="ctr"/>
            <a:r>
              <a:rPr lang="ar-EG" sz="8000" b="1" dirty="0" smtClean="0"/>
              <a:t>دم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اللي غفر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</TotalTime>
  <Words>334</Words>
  <Application>Microsoft Office PowerPoint</Application>
  <PresentationFormat>عرض على الشاشة (3:4)‏</PresentationFormat>
  <Paragraphs>128</Paragraphs>
  <Slides>29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29</vt:i4>
      </vt:variant>
    </vt:vector>
  </HeadingPairs>
  <TitlesOfParts>
    <vt:vector size="3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212</cp:revision>
  <dcterms:created xsi:type="dcterms:W3CDTF">2021-12-07T14:30:00Z</dcterms:created>
  <dcterms:modified xsi:type="dcterms:W3CDTF">2022-05-06T13:38:38Z</dcterms:modified>
</cp:coreProperties>
</file>