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03" r:id="rId3"/>
    <p:sldId id="304" r:id="rId4"/>
    <p:sldId id="305" r:id="rId5"/>
    <p:sldId id="306" r:id="rId6"/>
    <p:sldId id="307" r:id="rId7"/>
    <p:sldId id="308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305"/>
            <p14:sldId id="306"/>
            <p14:sldId id="307"/>
            <p14:sldId id="30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63" d="100"/>
          <a:sy n="63" d="100"/>
        </p:scale>
        <p:origin x="64" y="42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مؤمنين بالفدا و محبوبين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مُؤمِنِين بالفِدَاء ومَحبُوبين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مِش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خَايفِين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بالإيمَان مِش مَترُوكِين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مَطرُوحِين ومِش يائسين  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وِبِجنَاحَك مَحمييـــــــــن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مِن الشِّرِّيـــــــــــــر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  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 قَدير وَحدَك صَاحِب السُّلطَان</a:t>
            </a:r>
            <a:b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وِالمَصير في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إيدَك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مِش إيد إنسَان</a:t>
            </a:r>
            <a:b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وإحنا مِش في مَهَبِّ الرِّيح</a:t>
            </a:r>
            <a:b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إحنا جُزء مِن المَسيح القدير</a:t>
            </a: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042626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أقوِيَاء بِقُوِّة دمِّ الحَمَل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وِالإيمَان يقدَر ينقِل الجَبَل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بيك رَجَانا وِالأمَل  </a:t>
            </a:r>
          </a:p>
          <a:p>
            <a:pPr algn="ctr" rtl="1"/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وِإنتَ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تكَمِّل العَمَل  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وِالتَّحرِيـــــــــر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1066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  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 قَدير وَحدَك صَاحِب السُّلطَان</a:t>
            </a:r>
            <a:b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وِالمَصير في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إيدَك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مِش إيد إنسَان</a:t>
            </a:r>
            <a:b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وإحنا مِش في مَهَبِّ الرِّيح</a:t>
            </a:r>
            <a:b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إحنا جُزء مِن المَسيح القدير</a:t>
            </a: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467849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الحُصُون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هانشُوفها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وهِيَّ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بِتِنهَار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بَعد الِّليل  دَايمَـــــــاً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هاييجي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النَّهَار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بِالتَّسبيح تُقَع الأسوَار</a:t>
            </a:r>
          </a:p>
          <a:p>
            <a:pPr algn="ctr" rtl="1"/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إنتَ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يا إلَهنا جَبَّـــــــار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وِقَديـــــــــــــــــــــــر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</a:b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2577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  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 قَدير وَحدَك صَاحِب السُّلطَان</a:t>
            </a:r>
            <a:b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وِالمَصير في </a:t>
            </a:r>
            <a:r>
              <a:rPr lang="ar-EG" sz="60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إيدَك</a:t>
            </a: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مِش إيد إنسَان</a:t>
            </a:r>
            <a:b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وإحنا مِش في مَهَبِّ الرِّيح</a:t>
            </a:r>
            <a:b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</a:b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إحنا جُزء مِن المَسيح القدير</a:t>
            </a: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023697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3712</TotalTime>
  <Words>143</Words>
  <Application>Microsoft Office PowerPoint</Application>
  <PresentationFormat>عرض على الشاشة (4:3)</PresentationFormat>
  <Paragraphs>19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283</cp:revision>
  <dcterms:created xsi:type="dcterms:W3CDTF">2021-12-07T14:30:00Z</dcterms:created>
  <dcterms:modified xsi:type="dcterms:W3CDTF">2024-03-21T13:15:41Z</dcterms:modified>
</cp:coreProperties>
</file>