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396" r:id="rId4"/>
    <p:sldId id="397" r:id="rId5"/>
    <p:sldId id="407" r:id="rId6"/>
    <p:sldId id="398" r:id="rId7"/>
    <p:sldId id="408" r:id="rId8"/>
    <p:sldId id="399" r:id="rId9"/>
    <p:sldId id="400" r:id="rId10"/>
    <p:sldId id="409" r:id="rId11"/>
    <p:sldId id="401" r:id="rId12"/>
    <p:sldId id="402" r:id="rId13"/>
    <p:sldId id="410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7"/>
            <p14:sldId id="407"/>
            <p14:sldId id="398"/>
            <p14:sldId id="408"/>
            <p14:sldId id="399"/>
            <p14:sldId id="400"/>
            <p14:sldId id="409"/>
            <p14:sldId id="401"/>
            <p14:sldId id="402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4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قلت عليك إن أنت </a:t>
            </a:r>
            <a:r>
              <a:rPr lang="ar-EG" sz="7200" b="1" dirty="0" err="1"/>
              <a:t>ناسيني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(ولقيت الصلاة والصبر معاك مجهود مش </a:t>
            </a:r>
            <a:r>
              <a:rPr lang="ar-EG" sz="7200" b="1" dirty="0" err="1"/>
              <a:t>بيضيـــــــع</a:t>
            </a:r>
            <a:endParaRPr lang="ar-EG" sz="7200" b="1" dirty="0"/>
          </a:p>
          <a:p>
            <a:pPr algn="ctr" rtl="1"/>
            <a:r>
              <a:rPr lang="ar-EG" sz="7200" b="1" dirty="0"/>
              <a:t>واللي يجيلك عشمان يلقاك </a:t>
            </a:r>
          </a:p>
          <a:p>
            <a:pPr algn="ctr" rtl="1"/>
            <a:r>
              <a:rPr lang="ar-EG" sz="7200" b="1" dirty="0"/>
              <a:t>رب بصير وسميـــــع)2 </a:t>
            </a:r>
          </a:p>
        </p:txBody>
      </p:sp>
    </p:spTree>
    <p:extLst>
      <p:ext uri="{BB962C8B-B14F-4D97-AF65-F5344CB8AC3E}">
        <p14:creationId xmlns:p14="http://schemas.microsoft.com/office/powerpoint/2010/main" val="3708589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0575"/>
            <a:ext cx="9982199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EG" sz="7200" b="1" dirty="0"/>
              <a:t>(قلت إن انت بعيد في سماك وعيني </a:t>
            </a:r>
            <a:r>
              <a:rPr lang="ar-EG" sz="7200" b="1" dirty="0" err="1"/>
              <a:t>ماهياش</a:t>
            </a:r>
            <a:r>
              <a:rPr lang="ar-EG" sz="7200" b="1" dirty="0"/>
              <a:t> </a:t>
            </a:r>
            <a:r>
              <a:rPr lang="ar-EG" sz="7200" b="1" dirty="0" err="1"/>
              <a:t>شايفاك</a:t>
            </a:r>
            <a:endParaRPr lang="ar-EG" sz="7200" b="1" dirty="0"/>
          </a:p>
          <a:p>
            <a:pPr algn="ctr" rtl="1"/>
            <a:r>
              <a:rPr lang="ar-EG" sz="7200" b="1" dirty="0"/>
              <a:t>وأعمل إيه </a:t>
            </a:r>
            <a:r>
              <a:rPr lang="ar-EG" sz="7200" b="1" dirty="0" err="1"/>
              <a:t>علشان</a:t>
            </a:r>
            <a:r>
              <a:rPr lang="ar-EG" sz="7200" b="1" dirty="0"/>
              <a:t> اوصلك </a:t>
            </a:r>
          </a:p>
          <a:p>
            <a:pPr algn="ctr" rtl="1"/>
            <a:r>
              <a:rPr lang="ar-EG" sz="7200" b="1" dirty="0"/>
              <a:t>وأعمل إيه </a:t>
            </a:r>
            <a:r>
              <a:rPr lang="ar-EG" sz="7200" b="1" dirty="0" err="1"/>
              <a:t>علشان</a:t>
            </a:r>
            <a:r>
              <a:rPr lang="ar-EG" sz="7200" b="1" dirty="0"/>
              <a:t> ألقاك)2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br>
              <a:rPr lang="ar-SA" sz="7200" b="1" dirty="0"/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912526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790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(لقيتك جيت في صورة إنسان وعشت ف نفس ظروفي كمان)2 </a:t>
            </a:r>
          </a:p>
          <a:p>
            <a:pPr algn="ctr" rtl="1"/>
            <a:r>
              <a:rPr lang="ar-EG" sz="6600" b="1" dirty="0" err="1"/>
              <a:t>واتقال</a:t>
            </a:r>
            <a:r>
              <a:rPr lang="ar-EG" sz="6600" b="1" dirty="0"/>
              <a:t> عنك رجل الأوجاع </a:t>
            </a:r>
          </a:p>
          <a:p>
            <a:pPr algn="ctr" rtl="1"/>
            <a:r>
              <a:rPr lang="ar-EG" sz="6600" b="1" dirty="0"/>
              <a:t>ومختبـــــر الأحــــــــزان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400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33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(سامحني بدم بصليبك </a:t>
            </a:r>
          </a:p>
          <a:p>
            <a:pPr algn="ctr" rtl="1"/>
            <a:r>
              <a:rPr lang="ar-EG" sz="7200" b="1" dirty="0"/>
              <a:t>آسف أسأت هم في يوم</a:t>
            </a:r>
          </a:p>
          <a:p>
            <a:pPr algn="ctr" rtl="1"/>
            <a:r>
              <a:rPr lang="ar-EG" sz="7200" b="1" dirty="0"/>
              <a:t>وفي ثورة غضبي وقلبي </a:t>
            </a:r>
          </a:p>
          <a:p>
            <a:pPr algn="ctr" rtl="1"/>
            <a:r>
              <a:rPr lang="ar-EG" sz="7200" b="1" dirty="0" err="1"/>
              <a:t>الخايف</a:t>
            </a:r>
            <a:r>
              <a:rPr lang="ar-EG" sz="7200" b="1" dirty="0"/>
              <a:t> وجهت لك لوم)2 </a:t>
            </a:r>
          </a:p>
        </p:txBody>
      </p:sp>
    </p:spTree>
    <p:extLst>
      <p:ext uri="{BB962C8B-B14F-4D97-AF65-F5344CB8AC3E}">
        <p14:creationId xmlns:p14="http://schemas.microsoft.com/office/powerpoint/2010/main" val="1811361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0575"/>
            <a:ext cx="9982199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1</a:t>
            </a:r>
            <a:r>
              <a:rPr lang="ar-EG" sz="7200" b="1" dirty="0"/>
              <a:t>-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EG" sz="7200" b="1" dirty="0"/>
              <a:t>(قلت عليك إن أنت </a:t>
            </a:r>
            <a:r>
              <a:rPr lang="ar-EG" sz="7200" b="1" dirty="0" err="1"/>
              <a:t>ناسيني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ولا بتدافع ولا تحمينــــي</a:t>
            </a:r>
          </a:p>
          <a:p>
            <a:pPr algn="ctr" rtl="1"/>
            <a:r>
              <a:rPr lang="ar-EG" sz="7200" b="1" dirty="0"/>
              <a:t>ولا بيهمك ايه يفرحنــــي </a:t>
            </a:r>
          </a:p>
          <a:p>
            <a:pPr algn="ctr" rtl="1"/>
            <a:r>
              <a:rPr lang="ar-EG" sz="7200" b="1" dirty="0"/>
              <a:t>ولا بيهمك إيه يبكينــــــي)2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br>
              <a:rPr lang="ar-SA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33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(لقيتك راسم صورة </a:t>
            </a:r>
          </a:p>
          <a:p>
            <a:pPr algn="ctr" rtl="1"/>
            <a:r>
              <a:rPr lang="ar-EG" sz="7200" b="1" dirty="0"/>
              <a:t>لخطة </a:t>
            </a:r>
            <a:r>
              <a:rPr lang="ar-EG" sz="7200" b="1" dirty="0" err="1"/>
              <a:t>ماهيش</a:t>
            </a:r>
            <a:r>
              <a:rPr lang="ar-EG" sz="7200" b="1" dirty="0"/>
              <a:t> محصورة)2 </a:t>
            </a:r>
          </a:p>
          <a:p>
            <a:pPr algn="ctr" rtl="1"/>
            <a:r>
              <a:rPr lang="ar-EG" sz="7200" b="1" dirty="0"/>
              <a:t>في ضعفي وجهلي وفكري البشري وقدراتي المحدودة</a:t>
            </a: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EG" sz="7200" b="1" dirty="0"/>
              <a:t>(ولقيتك أب في وقت الحاجة تجري تمد الايـــــــــــــــد</a:t>
            </a:r>
          </a:p>
          <a:p>
            <a:pPr algn="ctr" rtl="1"/>
            <a:r>
              <a:rPr lang="ar-EG" sz="7200" b="1" dirty="0"/>
              <a:t>ونبُص بنظرتنا المحـــدودة </a:t>
            </a:r>
          </a:p>
          <a:p>
            <a:pPr algn="ctr" rtl="1"/>
            <a:r>
              <a:rPr lang="ar-EG" sz="7200" b="1" dirty="0"/>
              <a:t>وأنت تشوف لبعيــــــــــد)2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br>
              <a:rPr lang="ar-SA" sz="7200" b="1" dirty="0"/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2045745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0575"/>
            <a:ext cx="9982199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EG" sz="7200" b="1" dirty="0"/>
              <a:t>(قلت الناس مساكين </a:t>
            </a:r>
            <a:r>
              <a:rPr lang="ar-EG" sz="7200" b="1" dirty="0" err="1"/>
              <a:t>وغلابة</a:t>
            </a:r>
            <a:r>
              <a:rPr lang="ar-EG" sz="7200" b="1" dirty="0"/>
              <a:t> وانت بعيد والدنيا دي غابة</a:t>
            </a:r>
          </a:p>
          <a:p>
            <a:pPr algn="ctr" rtl="1"/>
            <a:r>
              <a:rPr lang="ar-EG" sz="7200" b="1" dirty="0"/>
              <a:t>والإيمان والصورة الحلوة لرعايتك شعارات كذابة)2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br>
              <a:rPr lang="ar-SA" sz="7200" b="1" dirty="0"/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925950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33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(لقيت قلبك مليان إحساس </a:t>
            </a:r>
          </a:p>
          <a:p>
            <a:pPr algn="ctr" rtl="1"/>
            <a:r>
              <a:rPr lang="ar-EG" sz="7200" b="1" dirty="0" err="1"/>
              <a:t>وبتتألم</a:t>
            </a:r>
            <a:r>
              <a:rPr lang="ar-EG" sz="7200" b="1" dirty="0"/>
              <a:t> لآلام النــــــــاس)2 </a:t>
            </a:r>
          </a:p>
          <a:p>
            <a:pPr algn="ctr" rtl="1"/>
            <a:r>
              <a:rPr lang="ar-EG" sz="7200" b="1" dirty="0"/>
              <a:t>وعايش في همومنا ومشاكلنا وفي  قلب الأحــــــــــداث</a:t>
            </a:r>
          </a:p>
        </p:txBody>
      </p:sp>
    </p:spTree>
    <p:extLst>
      <p:ext uri="{BB962C8B-B14F-4D97-AF65-F5344CB8AC3E}">
        <p14:creationId xmlns:p14="http://schemas.microsoft.com/office/powerpoint/2010/main" val="3682265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33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(ولقيتك لما الجوع </a:t>
            </a:r>
            <a:r>
              <a:rPr lang="ar-EG" sz="7200" b="1" dirty="0" err="1"/>
              <a:t>بيشد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تبعت خبزي مع الطير</a:t>
            </a:r>
          </a:p>
          <a:p>
            <a:pPr algn="ctr" rtl="1"/>
            <a:r>
              <a:rPr lang="ar-EG" sz="7200" b="1" dirty="0"/>
              <a:t>أتذمر وأنت تكون بتعد </a:t>
            </a:r>
          </a:p>
          <a:p>
            <a:pPr algn="ctr" rtl="1"/>
            <a:r>
              <a:rPr lang="ar-EG" sz="7200" b="1" dirty="0"/>
              <a:t>وترتب لي الخيـــــــر)2 </a:t>
            </a:r>
          </a:p>
        </p:txBody>
      </p:sp>
    </p:spTree>
    <p:extLst>
      <p:ext uri="{BB962C8B-B14F-4D97-AF65-F5344CB8AC3E}">
        <p14:creationId xmlns:p14="http://schemas.microsoft.com/office/powerpoint/2010/main" val="1903432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0575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EG" sz="7200" b="1" dirty="0"/>
              <a:t>(قلت عليك ما </a:t>
            </a:r>
            <a:r>
              <a:rPr lang="ar-EG" sz="7200" b="1" dirty="0" err="1"/>
              <a:t>بتسمعنيش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انده ياما عليك ما تجيش</a:t>
            </a:r>
          </a:p>
          <a:p>
            <a:pPr algn="ctr" rtl="1"/>
            <a:r>
              <a:rPr lang="ar-EG" sz="7200" b="1" dirty="0"/>
              <a:t>قلت إن أنت خلقت الناس </a:t>
            </a:r>
          </a:p>
          <a:p>
            <a:pPr algn="ctr" rtl="1"/>
            <a:r>
              <a:rPr lang="ar-EG" sz="6600" b="1" dirty="0" err="1"/>
              <a:t>وسايبنا</a:t>
            </a:r>
            <a:r>
              <a:rPr lang="ar-EG" sz="6600" b="1" dirty="0"/>
              <a:t> نعيش زي ما </a:t>
            </a:r>
            <a:r>
              <a:rPr lang="ar-EG" sz="6600" b="1" dirty="0" err="1"/>
              <a:t>بنعيش</a:t>
            </a:r>
            <a:r>
              <a:rPr lang="ar-EG" sz="6600" b="1" dirty="0"/>
              <a:t>)2</a:t>
            </a: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br>
              <a:rPr lang="ar-SA" sz="66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4100809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504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(لقيت في الشك غباء وسذاجة ساعات أحلامنا تكون محتاجة)2 </a:t>
            </a:r>
          </a:p>
          <a:p>
            <a:pPr algn="ctr" rtl="1"/>
            <a:r>
              <a:rPr lang="ar-EG" sz="6600" b="1" dirty="0"/>
              <a:t>الشكر مع الإيمان والصبر </a:t>
            </a:r>
          </a:p>
          <a:p>
            <a:pPr algn="ctr" rtl="1"/>
            <a:r>
              <a:rPr lang="ar-EG" sz="6600" b="1" dirty="0"/>
              <a:t>ودموع الصلاة بلجاجة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296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1783</TotalTime>
  <Words>254</Words>
  <Application>Microsoft Office PowerPoint</Application>
  <PresentationFormat>عرض على الشاشة (4:3)</PresentationFormat>
  <Paragraphs>46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230</cp:revision>
  <dcterms:created xsi:type="dcterms:W3CDTF">2021-12-07T14:30:00Z</dcterms:created>
  <dcterms:modified xsi:type="dcterms:W3CDTF">2024-03-22T08:10:41Z</dcterms:modified>
</cp:coreProperties>
</file>