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97" r:id="rId4"/>
    <p:sldId id="396" r:id="rId5"/>
    <p:sldId id="398" r:id="rId6"/>
    <p:sldId id="399" r:id="rId7"/>
    <p:sldId id="400" r:id="rId8"/>
    <p:sldId id="401" r:id="rId9"/>
    <p:sldId id="402" r:id="rId10"/>
    <p:sldId id="40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7"/>
            <p14:sldId id="396"/>
            <p14:sldId id="398"/>
            <p14:sldId id="399"/>
            <p14:sldId id="400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في البدء كان الكلمة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(الكلمة كان عند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الله والله أحبنا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من أجلنا ترك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علاه وعاش بيننا)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SA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1</a:t>
            </a:r>
            <a:r>
              <a:rPr lang="ar-EG" sz="8000" b="1" dirty="0"/>
              <a:t>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(في البدء كان الكلمة </a:t>
            </a:r>
          </a:p>
          <a:p>
            <a:pPr algn="ctr" rtl="1"/>
            <a:r>
              <a:rPr lang="ar-EG" sz="8000" b="1" dirty="0"/>
              <a:t>وكان الكلمة الله</a:t>
            </a:r>
            <a:br>
              <a:rPr lang="ar-EG" sz="8000" b="1" dirty="0"/>
            </a:br>
            <a:r>
              <a:rPr lang="ar-EG" sz="8000" b="1" dirty="0"/>
              <a:t>نوره أشرق في الظلمة </a:t>
            </a:r>
          </a:p>
          <a:p>
            <a:pPr algn="ctr" rtl="1"/>
            <a:r>
              <a:rPr lang="ar-EG" sz="8000" b="1" dirty="0"/>
              <a:t>ومحا </a:t>
            </a:r>
            <a:r>
              <a:rPr lang="ar-EG" sz="8000" b="1" dirty="0" err="1"/>
              <a:t>العتمَ</a:t>
            </a:r>
            <a:r>
              <a:rPr lang="ar-EG" sz="8000" b="1" dirty="0"/>
              <a:t> سناه)2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9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(الكلمة صار بشراً </a:t>
            </a:r>
          </a:p>
          <a:p>
            <a:pPr algn="ctr" rtl="1"/>
            <a:r>
              <a:rPr lang="ar-EG" sz="8000" b="1" dirty="0"/>
              <a:t>فرأينا مجده مجداً</a:t>
            </a:r>
          </a:p>
          <a:p>
            <a:pPr algn="ctr" rtl="1"/>
            <a:r>
              <a:rPr lang="ar-EG" sz="8000" b="1" dirty="0"/>
              <a:t>يفيض بالنعمة </a:t>
            </a:r>
          </a:p>
          <a:p>
            <a:pPr algn="ctr" rtl="1"/>
            <a:r>
              <a:rPr lang="ar-EG" sz="8000" b="1" dirty="0"/>
              <a:t>من الآب ناله)2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(الكلمة كان عند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الله والله أحبنا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من أجلنا ترك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علاه وعاش بيننا)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SA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(الكلمة عاش بيننا </a:t>
            </a:r>
          </a:p>
          <a:p>
            <a:pPr algn="ctr" rtl="1"/>
            <a:r>
              <a:rPr lang="ar-EG" sz="8000" b="1" dirty="0"/>
              <a:t>والعميان رأوه</a:t>
            </a:r>
            <a:br>
              <a:rPr lang="ar-EG" sz="8000" b="1" dirty="0"/>
            </a:br>
            <a:r>
              <a:rPr lang="ar-EG" sz="8000" b="1" dirty="0"/>
              <a:t>الصمُّ سمعوه </a:t>
            </a:r>
          </a:p>
          <a:p>
            <a:pPr algn="ctr" rtl="1"/>
            <a:r>
              <a:rPr lang="ar-EG" sz="8000" b="1" dirty="0"/>
              <a:t>والبكم كلموه)2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09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(أشبع كلَّ الجياع </a:t>
            </a:r>
          </a:p>
          <a:p>
            <a:pPr algn="ctr" rtl="1"/>
            <a:r>
              <a:rPr lang="ar-EG" sz="8000" b="1" dirty="0"/>
              <a:t>غفر للخاطئين</a:t>
            </a:r>
            <a:br>
              <a:rPr lang="ar-EG" sz="8000" b="1" dirty="0"/>
            </a:br>
            <a:r>
              <a:rPr lang="ar-EG" sz="8000" b="1" dirty="0"/>
              <a:t>من كان ميتًا أحياه </a:t>
            </a:r>
          </a:p>
          <a:p>
            <a:pPr algn="ctr" rtl="1"/>
            <a:r>
              <a:rPr lang="ar-EG" sz="8000" b="1" dirty="0"/>
              <a:t>وردّ التائهين)2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(الكلمة كان عند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الله والله أحبنا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من أجلنا ترك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علاه وعاش بيننا)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SA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(قد كان في العالم </a:t>
            </a:r>
          </a:p>
          <a:p>
            <a:pPr algn="ctr" rtl="1"/>
            <a:r>
              <a:rPr lang="ar-EG" sz="8000" b="1" dirty="0"/>
              <a:t>والعالم ما عرفه</a:t>
            </a:r>
            <a:br>
              <a:rPr lang="ar-EG" sz="8000" b="1" dirty="0"/>
            </a:br>
            <a:r>
              <a:rPr lang="ar-EG" sz="8000" b="1" dirty="0"/>
              <a:t>جاء إلى بيته </a:t>
            </a:r>
          </a:p>
          <a:p>
            <a:pPr algn="ctr" rtl="1"/>
            <a:r>
              <a:rPr lang="ar-EG" sz="8000" b="1" dirty="0"/>
              <a:t>وبيته ما قبله)2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91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(أما الذين قبلوه </a:t>
            </a:r>
          </a:p>
          <a:p>
            <a:pPr algn="ctr" rtl="1"/>
            <a:r>
              <a:rPr lang="ar-EG" sz="8000" b="1" dirty="0"/>
              <a:t>وباسمه آمنوا</a:t>
            </a:r>
            <a:br>
              <a:rPr lang="ar-EG" sz="8000" b="1" dirty="0"/>
            </a:br>
            <a:r>
              <a:rPr lang="ar-EG" sz="8000" b="1" dirty="0"/>
              <a:t>أعطاهم أن يصيروا </a:t>
            </a:r>
          </a:p>
          <a:p>
            <a:pPr algn="ctr" rtl="1"/>
            <a:r>
              <a:rPr lang="ar-EG" sz="8000" b="1" dirty="0"/>
              <a:t>أبناء الله وشعبه)2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br>
              <a:rPr lang="ar-SA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</TotalTime>
  <Words>197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2024-03-20T13:20:26Z</dcterms:modified>
</cp:coreProperties>
</file>