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شكرا من كل القلب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19891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(شكرًا من كل </a:t>
            </a:r>
            <a:r>
              <a:rPr lang="ar-SA" sz="8000" b="1" dirty="0" smtClean="0"/>
              <a:t>القلب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 </a:t>
            </a:r>
            <a:r>
              <a:rPr lang="ar-SA" sz="8000" b="1" dirty="0" smtClean="0"/>
              <a:t>شكرًا للقدوس الرب 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 </a:t>
            </a:r>
            <a:r>
              <a:rPr lang="ar-SA" sz="8000" b="1" dirty="0" smtClean="0"/>
              <a:t>شكرًا لأنه أعطانا </a:t>
            </a:r>
            <a:r>
              <a:rPr lang="ar-SA" sz="8000" b="1" dirty="0" smtClean="0"/>
              <a:t>ابنه)</a:t>
            </a:r>
            <a:r>
              <a:rPr lang="ar-EG" sz="8000" b="1" dirty="0" smtClean="0"/>
              <a:t>2</a:t>
            </a:r>
            <a:r>
              <a:rPr lang="ar-SA" sz="8000" b="1" dirty="0" smtClean="0"/>
              <a:t> </a:t>
            </a:r>
            <a:endParaRPr lang="ar-SA" sz="8000" b="1" dirty="0" smtClean="0"/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1055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/>
              <a:t>(ليقل الضعيف بطل أنا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والفقير </a:t>
            </a:r>
            <a:r>
              <a:rPr lang="ar-SA" sz="8000" b="1" dirty="0" smtClean="0"/>
              <a:t>ليّ غنى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لأجل </a:t>
            </a:r>
            <a:r>
              <a:rPr lang="ar-SA" sz="8000" b="1" dirty="0" smtClean="0"/>
              <a:t>ما أعطى الرب </a:t>
            </a:r>
            <a:r>
              <a:rPr lang="ar-SA" sz="8000" b="1" dirty="0" smtClean="0"/>
              <a:t>لنا)</a:t>
            </a:r>
            <a:r>
              <a:rPr lang="ar-EG" sz="8000" b="1" dirty="0" smtClean="0"/>
              <a:t>2</a:t>
            </a:r>
            <a:r>
              <a:rPr lang="ar-SA" sz="8000" b="1" dirty="0" smtClean="0"/>
              <a:t> </a:t>
            </a:r>
            <a:r>
              <a:rPr lang="ar-SA" sz="8000" b="1" dirty="0" smtClean="0"/>
              <a:t> 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شكرًا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28</Words>
  <Application>Microsoft Office PowerPoint</Application>
  <PresentationFormat>عرض على الشاشة (3:4)‏</PresentationFormat>
  <Paragraphs>11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2022-05-02T10:57:34Z</dcterms:modified>
</cp:coreProperties>
</file>