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شكرا لله الذي يقودنا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شكرا لله الذي يقودنا</a:t>
            </a:r>
            <a:br>
              <a:rPr lang="ar-EG" sz="8000" b="1" dirty="0" smtClean="0"/>
            </a:br>
            <a:r>
              <a:rPr lang="ar-EG" sz="8000" b="1" dirty="0" smtClean="0"/>
              <a:t>في موكب النصرة كل حين</a:t>
            </a:r>
            <a:br>
              <a:rPr lang="ar-EG" sz="8000" b="1" dirty="0" smtClean="0"/>
            </a:br>
            <a:r>
              <a:rPr lang="ar-EG" sz="8000" b="1" dirty="0" smtClean="0"/>
              <a:t>كفقراء لا شيء لنا</a:t>
            </a:r>
            <a:br>
              <a:rPr lang="ar-EG" sz="8000" b="1" dirty="0" smtClean="0"/>
            </a:br>
            <a:r>
              <a:rPr lang="ar-EG" sz="8000" b="1" dirty="0" smtClean="0"/>
              <a:t>ونحن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كثيرين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اذ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سنسعي</a:t>
            </a:r>
            <a:r>
              <a:rPr lang="ar-EG" sz="8000" b="1" dirty="0" smtClean="0"/>
              <a:t> عنه سفراء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كأن </a:t>
            </a:r>
            <a:r>
              <a:rPr lang="ar-EG" sz="8000" b="1" dirty="0" smtClean="0"/>
              <a:t>الله يعظ بنا</a:t>
            </a:r>
            <a:br>
              <a:rPr lang="ar-EG" sz="8000" b="1" dirty="0" smtClean="0"/>
            </a:br>
            <a:r>
              <a:rPr lang="ar-EG" sz="8000" b="1" dirty="0" smtClean="0"/>
              <a:t>لكي يكون ولنا اكتفاء </a:t>
            </a:r>
            <a:endParaRPr lang="ar-EG" sz="8000" b="1" dirty="0" smtClean="0"/>
          </a:p>
          <a:p>
            <a:pPr algn="ctr" rtl="1"/>
            <a:r>
              <a:rPr lang="ar-EG" sz="7200" b="1" dirty="0" smtClean="0"/>
              <a:t>من </a:t>
            </a:r>
            <a:r>
              <a:rPr lang="ar-EG" sz="7200" b="1" dirty="0" smtClean="0"/>
              <a:t>كل نعمة نعمة أيضاً غنى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شكرا لله الذي يقودنا</a:t>
            </a:r>
            <a:br>
              <a:rPr lang="ar-EG" sz="8000" b="1" dirty="0" smtClean="0"/>
            </a:br>
            <a:r>
              <a:rPr lang="ar-EG" sz="8000" b="1" dirty="0" smtClean="0"/>
              <a:t>في موكب النصرة كل حين</a:t>
            </a:r>
            <a:br>
              <a:rPr lang="ar-EG" sz="8000" b="1" dirty="0" smtClean="0"/>
            </a:br>
            <a:r>
              <a:rPr lang="ar-EG" sz="8000" b="1" dirty="0" smtClean="0"/>
              <a:t>كفقراء لا شيء لنا</a:t>
            </a:r>
            <a:br>
              <a:rPr lang="ar-EG" sz="8000" b="1" dirty="0" smtClean="0"/>
            </a:br>
            <a:r>
              <a:rPr lang="ar-EG" sz="8000" b="1" dirty="0" smtClean="0"/>
              <a:t>ونحن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كثيرين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</a:p>
          <a:p>
            <a:pPr algn="ctr" rtl="1"/>
            <a:r>
              <a:rPr lang="ar-EG" sz="8000" b="1" dirty="0" smtClean="0"/>
              <a:t>يقودك </a:t>
            </a:r>
            <a:r>
              <a:rPr lang="ar-EG" sz="8000" b="1" dirty="0" smtClean="0"/>
              <a:t>الرب على الدوام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يشبع </a:t>
            </a:r>
            <a:r>
              <a:rPr lang="ar-EG" sz="8000" b="1" dirty="0" smtClean="0"/>
              <a:t>في </a:t>
            </a:r>
            <a:r>
              <a:rPr lang="ar-EG" sz="8000" b="1" dirty="0" err="1" smtClean="0"/>
              <a:t>الجدوب</a:t>
            </a:r>
            <a:r>
              <a:rPr lang="ar-EG" sz="8000" b="1" dirty="0" smtClean="0"/>
              <a:t> نفسك</a:t>
            </a:r>
            <a:br>
              <a:rPr lang="ar-EG" sz="8000" b="1" dirty="0" smtClean="0"/>
            </a:br>
            <a:r>
              <a:rPr lang="ar-EG" sz="8000" b="1" dirty="0" smtClean="0"/>
              <a:t>ينشط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عظامك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فتصير </a:t>
            </a:r>
            <a:r>
              <a:rPr lang="ar-EG" sz="8000" b="1" dirty="0" smtClean="0"/>
              <a:t>كجنه جنه ريا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شكرا لله الذي يقودنا</a:t>
            </a:r>
            <a:br>
              <a:rPr lang="ar-EG" sz="8000" b="1" dirty="0" smtClean="0"/>
            </a:br>
            <a:r>
              <a:rPr lang="ar-EG" sz="8000" b="1" dirty="0" smtClean="0"/>
              <a:t>في موكب النصرة كل حين</a:t>
            </a:r>
            <a:br>
              <a:rPr lang="ar-EG" sz="8000" b="1" dirty="0" smtClean="0"/>
            </a:br>
            <a:r>
              <a:rPr lang="ar-EG" sz="8000" b="1" dirty="0" smtClean="0"/>
              <a:t>كفقراء لا شيء لنا</a:t>
            </a:r>
            <a:br>
              <a:rPr lang="ar-EG" sz="8000" b="1" dirty="0" smtClean="0"/>
            </a:br>
            <a:r>
              <a:rPr lang="ar-EG" sz="8000" b="1" dirty="0" smtClean="0"/>
              <a:t>ونحن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كثيرين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</a:p>
          <a:p>
            <a:pPr algn="ctr" rtl="1"/>
            <a:r>
              <a:rPr lang="ar-EG" sz="8000" b="1" dirty="0" smtClean="0"/>
              <a:t>اطلبوا </a:t>
            </a:r>
            <a:r>
              <a:rPr lang="ar-EG" sz="8000" b="1" dirty="0" smtClean="0"/>
              <a:t>الرب مادام </a:t>
            </a:r>
            <a:r>
              <a:rPr lang="ar-EG" sz="8000" b="1" dirty="0" smtClean="0"/>
              <a:t>يوجد </a:t>
            </a:r>
          </a:p>
          <a:p>
            <a:pPr algn="ctr" rtl="1"/>
            <a:r>
              <a:rPr lang="ar-EG" sz="8000" b="1" dirty="0" smtClean="0"/>
              <a:t>ادعوه </a:t>
            </a:r>
            <a:r>
              <a:rPr lang="ar-EG" sz="8000" b="1" dirty="0" smtClean="0"/>
              <a:t>دوماً فهو قريب</a:t>
            </a:r>
            <a:br>
              <a:rPr lang="ar-EG" sz="8000" b="1" dirty="0" smtClean="0"/>
            </a:br>
            <a:r>
              <a:rPr lang="ar-EG" sz="8000" b="1" dirty="0" smtClean="0"/>
              <a:t>يعطي المعي المعي قدرة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لعديم </a:t>
            </a:r>
            <a:r>
              <a:rPr lang="ar-EG" sz="8000" b="1" dirty="0" smtClean="0"/>
              <a:t>القوة يكثر شدة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شكرا لله الذي يقودنا</a:t>
            </a:r>
            <a:br>
              <a:rPr lang="ar-EG" sz="8000" b="1" dirty="0" smtClean="0"/>
            </a:br>
            <a:r>
              <a:rPr lang="ar-EG" sz="8000" b="1" dirty="0" smtClean="0"/>
              <a:t>في موكب النصرة كل حين</a:t>
            </a:r>
            <a:br>
              <a:rPr lang="ar-EG" sz="8000" b="1" dirty="0" smtClean="0"/>
            </a:br>
            <a:r>
              <a:rPr lang="ar-EG" sz="8000" b="1" dirty="0" smtClean="0"/>
              <a:t>كفقراء لا شيء لنا</a:t>
            </a:r>
            <a:br>
              <a:rPr lang="ar-EG" sz="8000" b="1" dirty="0" smtClean="0"/>
            </a:br>
            <a:r>
              <a:rPr lang="ar-EG" sz="8000" b="1" dirty="0" smtClean="0"/>
              <a:t>ونحن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نغني</a:t>
            </a:r>
            <a:r>
              <a:rPr lang="ar-EG" sz="8000" b="1" dirty="0" smtClean="0"/>
              <a:t> كثيرين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48</Words>
  <Application>Microsoft Office PowerPoint</Application>
  <PresentationFormat>عرض على الشاشة (3:4)‏</PresentationFormat>
  <Paragraphs>19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2022-05-02T10:55:00Z</dcterms:modified>
</cp:coreProperties>
</file>