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75" r:id="rId2"/>
    <p:sldId id="277" r:id="rId3"/>
    <p:sldId id="369" r:id="rId4"/>
    <p:sldId id="370" r:id="rId5"/>
    <p:sldId id="293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="" xmlns:p14="http://schemas.microsoft.com/office/powerpoint/2010/main">
        <p14:section name="Default Section" id="{7FF20E8B-AD12-439D-9E17-619C6F38680D}">
          <p14:sldIdLst>
            <p14:sldId id="275"/>
            <p14:sldId id="277"/>
            <p14:sldId id="274"/>
            <p14:sldId id="307"/>
            <p14:sldId id="303"/>
            <p14:sldId id="306"/>
            <p14:sldId id="308"/>
            <p14:sldId id="309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7941" autoAdjust="0"/>
    <p:restoredTop sz="94660"/>
  </p:normalViewPr>
  <p:slideViewPr>
    <p:cSldViewPr>
      <p:cViewPr>
        <p:scale>
          <a:sx n="80" d="100"/>
          <a:sy n="80" d="100"/>
        </p:scale>
        <p:origin x="-768" y="-576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5/2/2022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5/2/2022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76200"/>
            <a:ext cx="9144000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 smtClean="0"/>
              <a:t>تـرنيــمة</a:t>
            </a:r>
            <a:endParaRPr lang="ar-EG" sz="8000" b="1" dirty="0"/>
          </a:p>
          <a:p>
            <a:pPr algn="ctr" rtl="1"/>
            <a:r>
              <a:rPr lang="ar-EG" sz="8000" b="1" dirty="0" smtClean="0"/>
              <a:t>روح الرب علينا</a:t>
            </a:r>
            <a:endParaRPr lang="ar-EG" sz="8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533400" y="304800"/>
            <a:ext cx="9982199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800" b="1" dirty="0" smtClean="0"/>
              <a:t>روح الرب علينا </a:t>
            </a:r>
            <a:endParaRPr lang="ar-EG" sz="8800" b="1" dirty="0" smtClean="0"/>
          </a:p>
          <a:p>
            <a:pPr algn="ctr" rtl="1"/>
            <a:r>
              <a:rPr lang="ar-EG" sz="8800" b="1" dirty="0" smtClean="0"/>
              <a:t>أرسلنا </a:t>
            </a:r>
            <a:r>
              <a:rPr lang="ar-EG" sz="8800" b="1" dirty="0" smtClean="0"/>
              <a:t>لنعلن خلاص</a:t>
            </a:r>
            <a:br>
              <a:rPr lang="ar-EG" sz="8800" b="1" dirty="0" smtClean="0"/>
            </a:br>
            <a:r>
              <a:rPr lang="ar-EG" sz="8800" b="1" dirty="0" smtClean="0"/>
              <a:t>لنفتح عيني الأعمى </a:t>
            </a:r>
            <a:endParaRPr lang="ar-EG" sz="8800" b="1" dirty="0" smtClean="0"/>
          </a:p>
          <a:p>
            <a:pPr algn="ctr" rtl="1"/>
            <a:r>
              <a:rPr lang="ar-EG" sz="8800" b="1" dirty="0" smtClean="0"/>
              <a:t>ونطلق </a:t>
            </a:r>
            <a:r>
              <a:rPr lang="ar-EG" sz="8800" b="1" dirty="0" smtClean="0"/>
              <a:t>أسرى الشيطان</a:t>
            </a:r>
            <a:endParaRPr lang="ar-EG" sz="8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457200"/>
            <a:ext cx="9982199" cy="82176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800" b="1" dirty="0" smtClean="0"/>
              <a:t>قد </a:t>
            </a:r>
            <a:r>
              <a:rPr lang="ar-EG" sz="8800" b="1" dirty="0" smtClean="0"/>
              <a:t>جاءت </a:t>
            </a:r>
            <a:r>
              <a:rPr lang="ar-EG" sz="8800" b="1" dirty="0" smtClean="0"/>
              <a:t>أيام الحصاد </a:t>
            </a:r>
            <a:endParaRPr lang="ar-EG" sz="8800" b="1" dirty="0" smtClean="0"/>
          </a:p>
          <a:p>
            <a:pPr algn="ctr" rtl="1"/>
            <a:r>
              <a:rPr lang="ar-EG" sz="8800" b="1" dirty="0" smtClean="0"/>
              <a:t>لنجمع </a:t>
            </a:r>
            <a:r>
              <a:rPr lang="ar-EG" sz="8800" b="1" dirty="0" smtClean="0"/>
              <a:t>ونحصد حقول</a:t>
            </a:r>
            <a:br>
              <a:rPr lang="ar-EG" sz="8800" b="1" dirty="0" smtClean="0"/>
            </a:br>
            <a:r>
              <a:rPr lang="ar-EG" sz="8800" b="1" dirty="0" err="1" smtClean="0"/>
              <a:t>الظلمه</a:t>
            </a:r>
            <a:r>
              <a:rPr lang="ar-EG" sz="8800" b="1" dirty="0" smtClean="0"/>
              <a:t> تغطي الأرض </a:t>
            </a:r>
            <a:endParaRPr lang="ar-EG" sz="8800" b="1" dirty="0" smtClean="0"/>
          </a:p>
          <a:p>
            <a:pPr algn="ctr" rtl="1"/>
            <a:r>
              <a:rPr lang="ar-EG" sz="8800" b="1" dirty="0" smtClean="0"/>
              <a:t>أما </a:t>
            </a:r>
            <a:r>
              <a:rPr lang="ar-EG" sz="8800" b="1" dirty="0" smtClean="0"/>
              <a:t>علينا فيشرق</a:t>
            </a:r>
          </a:p>
          <a:p>
            <a:pPr algn="ctr"/>
            <a:r>
              <a:rPr lang="ar-EG" sz="8800" b="1" dirty="0" smtClean="0"/>
              <a:t/>
            </a:r>
            <a:br>
              <a:rPr lang="ar-EG" sz="8800" b="1" dirty="0" smtClean="0"/>
            </a:br>
            <a:endParaRPr lang="ar-EG" sz="8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750630"/>
            <a:ext cx="9982199" cy="7478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 err="1" smtClean="0"/>
              <a:t>هوّذا</a:t>
            </a:r>
            <a:r>
              <a:rPr lang="ar-EG" sz="8000" b="1" dirty="0" smtClean="0"/>
              <a:t> يركب في السحاب</a:t>
            </a:r>
            <a:br>
              <a:rPr lang="ar-EG" sz="8000" b="1" dirty="0" smtClean="0"/>
            </a:br>
            <a:r>
              <a:rPr lang="ar-EG" sz="8000" b="1" dirty="0" smtClean="0"/>
              <a:t>يشرق كالشمس في ضيائها</a:t>
            </a:r>
            <a:br>
              <a:rPr lang="ar-EG" sz="8000" b="1" dirty="0" smtClean="0"/>
            </a:br>
            <a:r>
              <a:rPr lang="ar-EG" sz="8000" b="1" dirty="0" smtClean="0"/>
              <a:t>صوته كالمياه عيناه تلهبنا</a:t>
            </a:r>
            <a:br>
              <a:rPr lang="ar-EG" sz="8000" b="1" dirty="0" smtClean="0"/>
            </a:br>
            <a:r>
              <a:rPr lang="ar-EG" sz="8000" b="1" dirty="0" smtClean="0"/>
              <a:t>آيتًا بالمجد لينصرنا</a:t>
            </a:r>
          </a:p>
          <a:p>
            <a:pPr algn="ctr"/>
            <a:r>
              <a:rPr lang="ar-EG" sz="8000" b="1" dirty="0" smtClean="0"/>
              <a:t/>
            </a:r>
            <a:br>
              <a:rPr lang="ar-EG" sz="8000" b="1" dirty="0" smtClean="0"/>
            </a:br>
            <a:endParaRPr lang="ar-EG" sz="8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 smtClean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468067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1684</TotalTime>
  <Words>21</Words>
  <Application>Microsoft Office PowerPoint</Application>
  <PresentationFormat>عرض على الشاشة (3:4)‏</PresentationFormat>
  <Paragraphs>11</Paragraphs>
  <Slides>5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5</vt:i4>
      </vt:variant>
    </vt:vector>
  </HeadingPairs>
  <TitlesOfParts>
    <vt:vector size="6" baseType="lpstr">
      <vt:lpstr>Office Theme</vt:lpstr>
      <vt:lpstr>الشريحة 1</vt:lpstr>
      <vt:lpstr>الشريحة 2</vt:lpstr>
      <vt:lpstr>الشريحة 3</vt:lpstr>
      <vt:lpstr>الشريحة 4</vt:lpstr>
      <vt:lpstr>الشريحة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203</cp:revision>
  <dcterms:created xsi:type="dcterms:W3CDTF">2021-12-07T14:30:00Z</dcterms:created>
  <dcterms:modified xsi:type="dcterms:W3CDTF">2022-05-02T09:46:53Z</dcterms:modified>
</cp:coreProperties>
</file>