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369" r:id="rId4"/>
    <p:sldId id="370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/>
            <a:r>
              <a:rPr lang="ar-EG" sz="8000" b="1" dirty="0" smtClean="0"/>
              <a:t>روح الرب علينا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048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روح الرب علينا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أرسلنا </a:t>
            </a:r>
            <a:r>
              <a:rPr lang="ar-EG" sz="8800" b="1" dirty="0" smtClean="0"/>
              <a:t>لنعلن خلاص</a:t>
            </a:r>
            <a:br>
              <a:rPr lang="ar-EG" sz="8800" b="1" dirty="0" smtClean="0"/>
            </a:br>
            <a:r>
              <a:rPr lang="ar-EG" sz="8800" b="1" dirty="0" smtClean="0"/>
              <a:t>لنفتح عيني الأعمى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ونطلق </a:t>
            </a:r>
            <a:r>
              <a:rPr lang="ar-EG" sz="8800" b="1" dirty="0" smtClean="0"/>
              <a:t>أسرى الشيطان</a:t>
            </a: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قد </a:t>
            </a:r>
            <a:r>
              <a:rPr lang="ar-EG" sz="8800" b="1" dirty="0" smtClean="0"/>
              <a:t>جاءت </a:t>
            </a:r>
            <a:r>
              <a:rPr lang="ar-EG" sz="8800" b="1" dirty="0" smtClean="0"/>
              <a:t>أيام الحصاد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لنجمع </a:t>
            </a:r>
            <a:r>
              <a:rPr lang="ar-EG" sz="8800" b="1" dirty="0" smtClean="0"/>
              <a:t>ونحصد حقول</a:t>
            </a:r>
            <a:br>
              <a:rPr lang="ar-EG" sz="8800" b="1" dirty="0" smtClean="0"/>
            </a:br>
            <a:r>
              <a:rPr lang="ar-EG" sz="8800" b="1" dirty="0" err="1" smtClean="0"/>
              <a:t>الظلمه</a:t>
            </a:r>
            <a:r>
              <a:rPr lang="ar-EG" sz="8800" b="1" dirty="0" smtClean="0"/>
              <a:t> تغطي الأرض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أما </a:t>
            </a:r>
            <a:r>
              <a:rPr lang="ar-EG" sz="8800" b="1" dirty="0" smtClean="0"/>
              <a:t>علينا فيشرق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 smtClean="0"/>
              <a:t>هوّذا</a:t>
            </a:r>
            <a:r>
              <a:rPr lang="ar-EG" sz="8000" b="1" dirty="0" smtClean="0"/>
              <a:t> يركب في السحاب</a:t>
            </a:r>
            <a:br>
              <a:rPr lang="ar-EG" sz="8000" b="1" dirty="0" smtClean="0"/>
            </a:br>
            <a:r>
              <a:rPr lang="ar-EG" sz="8000" b="1" dirty="0" smtClean="0"/>
              <a:t>يشرق كالشمس في ضيائها</a:t>
            </a:r>
            <a:br>
              <a:rPr lang="ar-EG" sz="8000" b="1" dirty="0" smtClean="0"/>
            </a:br>
            <a:r>
              <a:rPr lang="ar-EG" sz="8000" b="1" dirty="0" smtClean="0"/>
              <a:t>صوته كالمياه عيناه تلهبنا</a:t>
            </a:r>
            <a:br>
              <a:rPr lang="ar-EG" sz="8000" b="1" dirty="0" smtClean="0"/>
            </a:br>
            <a:r>
              <a:rPr lang="ar-EG" sz="8000" b="1" dirty="0" smtClean="0"/>
              <a:t>آيتًا بالمجد لينصرنا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1684</TotalTime>
  <Words>21</Words>
  <Application>Microsoft Office PowerPoint</Application>
  <PresentationFormat>عرض على الشاشة (3:4)‏</PresentationFormat>
  <Paragraphs>11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203</cp:revision>
  <dcterms:created xsi:type="dcterms:W3CDTF">2021-12-07T14:30:00Z</dcterms:created>
  <dcterms:modified xsi:type="dcterms:W3CDTF">2022-05-02T09:46:53Z</dcterms:modified>
</cp:coreProperties>
</file>