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395" r:id="rId4"/>
    <p:sldId id="396" r:id="rId5"/>
    <p:sldId id="397" r:id="rId6"/>
    <p:sldId id="398" r:id="rId7"/>
    <p:sldId id="39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95"/>
            <p14:sldId id="396"/>
            <p14:sldId id="397"/>
            <p14:sldId id="398"/>
            <p14:sldId id="39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44" y="39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ربي سبيت قلبي </a:t>
            </a:r>
            <a:r>
              <a:rPr lang="ar-EG" sz="7200" b="1" dirty="0" err="1"/>
              <a:t>بودادك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60474"/>
            <a:ext cx="9982199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1-</a:t>
            </a:r>
            <a:br>
              <a:rPr lang="ar-EG" sz="6600" b="1" dirty="0"/>
            </a:br>
            <a:r>
              <a:rPr lang="ar-EG" sz="6600" b="1" dirty="0"/>
              <a:t>ربي سبيت قلبي بودادك</a:t>
            </a:r>
            <a:br>
              <a:rPr lang="ar-EG" sz="6600" b="1" dirty="0"/>
            </a:br>
            <a:r>
              <a:rPr lang="ar-EG" sz="6600" b="1" dirty="0"/>
              <a:t>أخذت كل عقلي بجمالك</a:t>
            </a:r>
            <a:br>
              <a:rPr lang="ar-EG" sz="6600" b="1" dirty="0"/>
            </a:br>
            <a:r>
              <a:rPr lang="ar-EG" sz="6600" b="1" dirty="0"/>
              <a:t>لذا فنفسي تهتفن في ذهول</a:t>
            </a:r>
            <a:br>
              <a:rPr lang="ar-EG" sz="6600" b="1" dirty="0"/>
            </a:br>
            <a:r>
              <a:rPr lang="ar-EG" sz="6600" b="1" dirty="0"/>
              <a:t>(وكل عرق في ينبض يقول)2</a:t>
            </a:r>
            <a:br>
              <a:rPr lang="ar-EG" sz="6600" b="1" dirty="0"/>
            </a:br>
            <a:br>
              <a:rPr lang="ar-EG" sz="66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37166"/>
            <a:ext cx="9982199" cy="6481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800" b="1" dirty="0">
                <a:solidFill>
                  <a:srgbClr val="00582A"/>
                </a:solidFill>
              </a:rPr>
              <a:t>(أحبك .. أحبك ) 3</a:t>
            </a:r>
            <a:br>
              <a:rPr lang="ar-EG" sz="8800" b="1" dirty="0">
                <a:solidFill>
                  <a:srgbClr val="00582A"/>
                </a:solidFill>
              </a:rPr>
            </a:br>
            <a:r>
              <a:rPr lang="ar-EG" sz="8800" b="1" dirty="0">
                <a:solidFill>
                  <a:srgbClr val="00582A"/>
                </a:solidFill>
              </a:rPr>
              <a:t>احبك يسوع</a:t>
            </a:r>
            <a:br>
              <a:rPr lang="ar-EG" sz="8800" b="1" dirty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9600"/>
            <a:ext cx="9982199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2- </a:t>
            </a:r>
          </a:p>
          <a:p>
            <a:pPr algn="ctr"/>
            <a:r>
              <a:rPr lang="ar-EG" sz="6000" b="1" dirty="0"/>
              <a:t>يا من حملت عني آثمي المشين</a:t>
            </a:r>
            <a:br>
              <a:rPr lang="ar-EG" sz="6000" b="1" dirty="0"/>
            </a:br>
            <a:r>
              <a:rPr lang="ar-EG" sz="6000" b="1" dirty="0"/>
              <a:t>حين فديت نفسي بالموت المهين</a:t>
            </a:r>
            <a:br>
              <a:rPr lang="ar-EG" sz="6000" b="1" dirty="0"/>
            </a:br>
            <a:r>
              <a:rPr lang="ar-EG" sz="6000" b="1" dirty="0"/>
              <a:t>لو إني كل ما عندي وهبتك</a:t>
            </a:r>
            <a:br>
              <a:rPr lang="ar-EG" sz="6000" b="1" dirty="0"/>
            </a:br>
            <a:r>
              <a:rPr lang="ar-EG" sz="6000" b="1" dirty="0"/>
              <a:t>(فسوف أبقى ما دمت لك مدين)</a:t>
            </a:r>
            <a:r>
              <a:rPr lang="ar-EG" sz="4800" b="1" dirty="0"/>
              <a:t>2</a:t>
            </a:r>
            <a:r>
              <a:rPr lang="ar-EG" sz="6000" b="1" dirty="0"/>
              <a:t> </a:t>
            </a:r>
            <a:br>
              <a:rPr lang="ar-EG" sz="6000" b="1" dirty="0"/>
            </a:br>
            <a:r>
              <a:rPr lang="ar-EG" sz="6000" b="1" dirty="0"/>
              <a:t> </a:t>
            </a:r>
            <a:br>
              <a:rPr lang="ar-EG" sz="6000" b="1" dirty="0"/>
            </a:br>
            <a:br>
              <a:rPr lang="ar-EG" sz="60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434885"/>
            <a:ext cx="9982199" cy="5727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(إني لك .. إني لك ) 3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إني لك يسوع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10014"/>
            <a:ext cx="9982199" cy="911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3- </a:t>
            </a:r>
          </a:p>
          <a:p>
            <a:pPr algn="ctr"/>
            <a:r>
              <a:rPr lang="ar-EG" sz="7200" b="1" dirty="0"/>
              <a:t>فخذ حياتي ربي </a:t>
            </a:r>
            <a:r>
              <a:rPr lang="ar-EG" sz="7200" b="1" dirty="0" err="1"/>
              <a:t>املانها</a:t>
            </a:r>
            <a:br>
              <a:rPr lang="ar-EG" sz="7200" b="1" dirty="0"/>
            </a:br>
            <a:r>
              <a:rPr lang="ar-EG" sz="7200" b="1" dirty="0"/>
              <a:t>بروحك بحبك اغمرنها</a:t>
            </a:r>
            <a:br>
              <a:rPr lang="ar-EG" sz="7200" b="1" dirty="0"/>
            </a:br>
            <a:r>
              <a:rPr lang="ar-EG" sz="7200" b="1" dirty="0"/>
              <a:t>وهبني منك نعمة مدى الحياة</a:t>
            </a:r>
            <a:br>
              <a:rPr lang="ar-EG" sz="7200" b="1" dirty="0"/>
            </a:br>
            <a:r>
              <a:rPr lang="ar-EG" sz="6600" b="1" dirty="0"/>
              <a:t>(لكي </a:t>
            </a:r>
            <a:r>
              <a:rPr lang="ar-EG" sz="6600" b="1" dirty="0" err="1"/>
              <a:t>اعيش</a:t>
            </a:r>
            <a:r>
              <a:rPr lang="ar-EG" sz="6600" b="1" dirty="0"/>
              <a:t> في رضاك للممات)2 </a:t>
            </a:r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264626"/>
            <a:ext cx="9982199" cy="7574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( لمجدك .. لمجدك ) 3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لمجدك يسوع</a:t>
            </a:r>
          </a:p>
          <a:p>
            <a:pPr algn="ctr">
              <a:lnSpc>
                <a:spcPct val="150000"/>
              </a:lnSpc>
            </a:pPr>
            <a:br>
              <a:rPr lang="ar-EG" sz="8000" b="1" dirty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1747</TotalTime>
  <Words>128</Words>
  <Application>Microsoft Office PowerPoint</Application>
  <PresentationFormat>عرض على الشاشة (4:3)</PresentationFormat>
  <Paragraphs>11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222</cp:revision>
  <dcterms:created xsi:type="dcterms:W3CDTF">2021-12-07T14:30:00Z</dcterms:created>
  <dcterms:modified xsi:type="dcterms:W3CDTF">2024-07-24T11:26:44Z</dcterms:modified>
</cp:coreProperties>
</file>