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تستاهل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أغنيلك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تستاهل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أغنيلك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وأعترف بجميلك</a:t>
            </a:r>
            <a:br>
              <a:rPr lang="ar-EG" sz="8800" b="1" dirty="0" smtClean="0"/>
            </a:br>
            <a:r>
              <a:rPr lang="ar-EG" sz="8800" b="1" dirty="0" smtClean="0"/>
              <a:t>غني </a:t>
            </a:r>
            <a:r>
              <a:rPr lang="ar-EG" sz="8800" b="1" dirty="0" err="1" smtClean="0"/>
              <a:t>إنت</a:t>
            </a:r>
            <a:r>
              <a:rPr lang="ar-EG" sz="8800" b="1" dirty="0" smtClean="0"/>
              <a:t> فيَّ</a:t>
            </a:r>
            <a:br>
              <a:rPr lang="ar-EG" sz="8800" b="1" dirty="0" smtClean="0"/>
            </a:br>
            <a:r>
              <a:rPr lang="ar-EG" sz="8800" b="1" dirty="0" err="1" smtClean="0"/>
              <a:t>وإملاني</a:t>
            </a:r>
            <a:r>
              <a:rPr lang="ar-EG" sz="8800" b="1" dirty="0" smtClean="0"/>
              <a:t> بتراتيلك</a:t>
            </a:r>
            <a:br>
              <a:rPr lang="ar-EG" sz="88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222"/>
            <a:ext cx="9982199" cy="829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1-</a:t>
            </a:r>
          </a:p>
          <a:p>
            <a:pPr algn="ctr"/>
            <a:r>
              <a:rPr lang="ar-EG" sz="8800" b="1" dirty="0" err="1" smtClean="0"/>
              <a:t>غنيوة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الهنا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أغنيها أنا</a:t>
            </a:r>
            <a:br>
              <a:rPr lang="ar-EG" sz="8800" b="1" dirty="0" smtClean="0"/>
            </a:br>
            <a:r>
              <a:rPr lang="ar-EG" sz="8800" b="1" dirty="0" smtClean="0"/>
              <a:t>الرب شال عني</a:t>
            </a:r>
            <a:br>
              <a:rPr lang="ar-EG" sz="8800" b="1" dirty="0" smtClean="0"/>
            </a:br>
            <a:r>
              <a:rPr lang="ar-EG" sz="8800" b="1" dirty="0" smtClean="0"/>
              <a:t>شال كل عَنا</a:t>
            </a:r>
            <a:br>
              <a:rPr lang="ar-EG" sz="88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تستاهل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أغنيلك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وأعترف بجميلك</a:t>
            </a:r>
            <a:br>
              <a:rPr lang="ar-EG" sz="8800" b="1" dirty="0" smtClean="0"/>
            </a:br>
            <a:r>
              <a:rPr lang="ar-EG" sz="8800" b="1" dirty="0" smtClean="0"/>
              <a:t>غني </a:t>
            </a:r>
            <a:r>
              <a:rPr lang="ar-EG" sz="8800" b="1" dirty="0" err="1" smtClean="0"/>
              <a:t>إنت</a:t>
            </a:r>
            <a:r>
              <a:rPr lang="ar-EG" sz="8800" b="1" dirty="0" smtClean="0"/>
              <a:t> فيَّ</a:t>
            </a:r>
            <a:br>
              <a:rPr lang="ar-EG" sz="8800" b="1" dirty="0" smtClean="0"/>
            </a:br>
            <a:r>
              <a:rPr lang="ar-EG" sz="8800" b="1" dirty="0" err="1" smtClean="0"/>
              <a:t>وإملاني</a:t>
            </a:r>
            <a:r>
              <a:rPr lang="ar-EG" sz="8800" b="1" dirty="0" smtClean="0"/>
              <a:t> بتراتيلك</a:t>
            </a:r>
            <a:br>
              <a:rPr lang="ar-EG" sz="88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829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/>
              <a:t>2-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>أنا </a:t>
            </a:r>
            <a:r>
              <a:rPr lang="ar-EG" sz="8800" b="1" dirty="0" smtClean="0"/>
              <a:t>في </a:t>
            </a:r>
            <a:r>
              <a:rPr lang="ar-EG" sz="8800" b="1" dirty="0" err="1" smtClean="0"/>
              <a:t>إنتظارك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سمعني أخبارك</a:t>
            </a:r>
            <a:br>
              <a:rPr lang="ar-EG" sz="8800" b="1" dirty="0" smtClean="0"/>
            </a:br>
            <a:r>
              <a:rPr lang="ar-EG" sz="8800" b="1" dirty="0" smtClean="0"/>
              <a:t>وبالروح المعزي</a:t>
            </a:r>
            <a:br>
              <a:rPr lang="ar-EG" sz="8800" b="1" dirty="0" smtClean="0"/>
            </a:br>
            <a:r>
              <a:rPr lang="ar-EG" sz="8800" b="1" dirty="0" err="1" smtClean="0"/>
              <a:t>إعلن</a:t>
            </a:r>
            <a:r>
              <a:rPr lang="ar-EG" sz="8800" b="1" dirty="0" smtClean="0"/>
              <a:t> لي أسرارك</a:t>
            </a:r>
            <a:br>
              <a:rPr lang="ar-EG" sz="88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تستاهل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أغنيلك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وأعترف بجميلك</a:t>
            </a:r>
            <a:br>
              <a:rPr lang="ar-EG" sz="8800" b="1" dirty="0" smtClean="0"/>
            </a:br>
            <a:r>
              <a:rPr lang="ar-EG" sz="8800" b="1" dirty="0" smtClean="0"/>
              <a:t>غني </a:t>
            </a:r>
            <a:r>
              <a:rPr lang="ar-EG" sz="8800" b="1" dirty="0" err="1" smtClean="0"/>
              <a:t>إنت</a:t>
            </a:r>
            <a:r>
              <a:rPr lang="ar-EG" sz="8800" b="1" dirty="0" smtClean="0"/>
              <a:t> فيَّ</a:t>
            </a:r>
            <a:br>
              <a:rPr lang="ar-EG" sz="8800" b="1" dirty="0" smtClean="0"/>
            </a:br>
            <a:r>
              <a:rPr lang="ar-EG" sz="8800" b="1" dirty="0" err="1" smtClean="0"/>
              <a:t>وإملاني</a:t>
            </a:r>
            <a:r>
              <a:rPr lang="ar-EG" sz="8800" b="1" dirty="0" smtClean="0"/>
              <a:t> بتراتيلك</a:t>
            </a:r>
            <a:br>
              <a:rPr lang="ar-EG" sz="88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52400"/>
            <a:ext cx="9982199" cy="955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</a:t>
            </a:r>
          </a:p>
          <a:p>
            <a:pPr algn="ctr" rtl="1"/>
            <a:r>
              <a:rPr lang="ar-EG" sz="8800" b="1" dirty="0" smtClean="0"/>
              <a:t>يا </a:t>
            </a:r>
            <a:r>
              <a:rPr lang="ar-EG" sz="8800" b="1" dirty="0" smtClean="0"/>
              <a:t>نوري في طريقي</a:t>
            </a:r>
            <a:br>
              <a:rPr lang="ar-EG" sz="8800" b="1" dirty="0" smtClean="0"/>
            </a:br>
            <a:r>
              <a:rPr lang="ar-EG" sz="8800" b="1" dirty="0" err="1" smtClean="0"/>
              <a:t>محبوبي</a:t>
            </a:r>
            <a:r>
              <a:rPr lang="ar-EG" sz="8800" b="1" dirty="0" smtClean="0"/>
              <a:t> وصديقي</a:t>
            </a:r>
            <a:br>
              <a:rPr lang="ar-EG" sz="8800" b="1" dirty="0" smtClean="0"/>
            </a:br>
            <a:r>
              <a:rPr lang="ar-EG" sz="8800" b="1" dirty="0" smtClean="0"/>
              <a:t>يا </a:t>
            </a:r>
            <a:r>
              <a:rPr lang="ar-EG" sz="8800" b="1" dirty="0" err="1" smtClean="0"/>
              <a:t>مسيج</a:t>
            </a:r>
            <a:r>
              <a:rPr lang="ar-EG" sz="8800" b="1" dirty="0" smtClean="0"/>
              <a:t> حواليَّ</a:t>
            </a:r>
            <a:br>
              <a:rPr lang="ar-EG" sz="8800" b="1" dirty="0" smtClean="0"/>
            </a:br>
            <a:r>
              <a:rPr lang="ar-EG" sz="8800" b="1" dirty="0" err="1" smtClean="0"/>
              <a:t>ومعايا</a:t>
            </a:r>
            <a:r>
              <a:rPr lang="ar-EG" sz="8800" b="1" dirty="0" smtClean="0"/>
              <a:t> في ضيقي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727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err="1" smtClean="0"/>
              <a:t>تستاهل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أغنيلك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وأعترف بجميلك</a:t>
            </a:r>
            <a:br>
              <a:rPr lang="ar-EG" sz="8800" b="1" dirty="0" smtClean="0"/>
            </a:br>
            <a:r>
              <a:rPr lang="ar-EG" sz="8800" b="1" dirty="0" smtClean="0"/>
              <a:t>غني </a:t>
            </a:r>
            <a:r>
              <a:rPr lang="ar-EG" sz="8800" b="1" dirty="0" err="1" smtClean="0"/>
              <a:t>إنت</a:t>
            </a:r>
            <a:r>
              <a:rPr lang="ar-EG" sz="8800" b="1" dirty="0" smtClean="0"/>
              <a:t> فيَّ</a:t>
            </a:r>
            <a:br>
              <a:rPr lang="ar-EG" sz="8800" b="1" dirty="0" smtClean="0"/>
            </a:br>
            <a:r>
              <a:rPr lang="ar-EG" sz="8800" b="1" dirty="0" err="1" smtClean="0"/>
              <a:t>وإملاني</a:t>
            </a:r>
            <a:r>
              <a:rPr lang="ar-EG" sz="8800" b="1" dirty="0" smtClean="0"/>
              <a:t> بتراتيلك</a:t>
            </a:r>
            <a:br>
              <a:rPr lang="ar-EG" sz="88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23</Words>
  <Application>Microsoft Office PowerPoint</Application>
  <PresentationFormat>عرض على الشاشة (3:4)‏</PresentationFormat>
  <Paragraphs>13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215</cp:revision>
  <dcterms:created xsi:type="dcterms:W3CDTF">2021-12-07T14:30:00Z</dcterms:created>
  <dcterms:modified xsi:type="dcterms:W3CDTF">2022-05-09T08:14:23Z</dcterms:modified>
</cp:coreProperties>
</file>