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2" r:id="rId5"/>
    <p:sldId id="371" r:id="rId6"/>
    <p:sldId id="373" r:id="rId7"/>
    <p:sldId id="374" r:id="rId8"/>
    <p:sldId id="37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تسبيحك يملا الكون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القرار: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تسبيحك يملا الكون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أناشيد </a:t>
            </a:r>
            <a:r>
              <a:rPr lang="ar-EG" sz="7200" b="1" dirty="0" smtClean="0"/>
              <a:t>تعلى وهتاف</a:t>
            </a:r>
            <a:br>
              <a:rPr lang="ar-EG" sz="7200" b="1" dirty="0" smtClean="0"/>
            </a:br>
            <a:r>
              <a:rPr lang="ar-EG" sz="7200" b="1" dirty="0" smtClean="0"/>
              <a:t>وعدك صادق مضمون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مسلوب </a:t>
            </a:r>
            <a:r>
              <a:rPr lang="ar-EG" sz="7200" b="1" dirty="0" smtClean="0"/>
              <a:t>يرجع أضعاف)2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(أفراحنا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هاتدوم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وفي </a:t>
            </a:r>
            <a:r>
              <a:rPr lang="ar-EG" sz="8000" b="1" dirty="0" smtClean="0"/>
              <a:t>قلب النار عابرين</a:t>
            </a:r>
            <a:br>
              <a:rPr lang="ar-EG" sz="8000" b="1" dirty="0" smtClean="0"/>
            </a:br>
            <a:r>
              <a:rPr lang="ar-EG" sz="8000" b="1" dirty="0" smtClean="0"/>
              <a:t>وعدك </a:t>
            </a:r>
            <a:r>
              <a:rPr lang="ar-EG" sz="8000" b="1" dirty="0" err="1" smtClean="0"/>
              <a:t>هانشوفه</a:t>
            </a:r>
            <a:r>
              <a:rPr lang="ar-EG" sz="8000" b="1" dirty="0" smtClean="0"/>
              <a:t> اليوم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بيعوض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السنين)2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القرار: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تسبيحك يملا الكون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أناشيد </a:t>
            </a:r>
            <a:r>
              <a:rPr lang="ar-EG" sz="7200" b="1" dirty="0" smtClean="0"/>
              <a:t>تعلى وهتاف</a:t>
            </a:r>
            <a:br>
              <a:rPr lang="ar-EG" sz="7200" b="1" dirty="0" smtClean="0"/>
            </a:br>
            <a:r>
              <a:rPr lang="ar-EG" sz="7200" b="1" dirty="0" smtClean="0"/>
              <a:t>وعدك صادق مضمون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مسلوب </a:t>
            </a:r>
            <a:r>
              <a:rPr lang="ar-EG" sz="7200" b="1" dirty="0" smtClean="0"/>
              <a:t>يرجع أضعاف)2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57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</a:p>
          <a:p>
            <a:pPr algn="ctr" rtl="1"/>
            <a:r>
              <a:rPr lang="ar-EG" sz="8000" b="1" dirty="0" smtClean="0"/>
              <a:t>(وحدك </a:t>
            </a:r>
            <a:r>
              <a:rPr lang="ar-EG" sz="8000" b="1" dirty="0" err="1" smtClean="0"/>
              <a:t>عننا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بيحارب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الصعب وفي الأزمات</a:t>
            </a:r>
            <a:br>
              <a:rPr lang="ar-EG" sz="8000" b="1" dirty="0" smtClean="0"/>
            </a:br>
            <a:r>
              <a:rPr lang="ar-EG" sz="8000" b="1" dirty="0" smtClean="0"/>
              <a:t>عندك شفاء وعجائب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وأيديك </a:t>
            </a:r>
            <a:r>
              <a:rPr lang="ar-EG" sz="8000" b="1" dirty="0" smtClean="0"/>
              <a:t>تصنع آيات)2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القرار: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تسبيحك يملا الكون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أناشيد </a:t>
            </a:r>
            <a:r>
              <a:rPr lang="ar-EG" sz="7200" b="1" dirty="0" smtClean="0"/>
              <a:t>تعلى وهتاف</a:t>
            </a:r>
            <a:br>
              <a:rPr lang="ar-EG" sz="7200" b="1" dirty="0" smtClean="0"/>
            </a:br>
            <a:r>
              <a:rPr lang="ar-EG" sz="7200" b="1" dirty="0" smtClean="0"/>
              <a:t>وعدك صادق مضمون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مسلوب </a:t>
            </a:r>
            <a:r>
              <a:rPr lang="ar-EG" sz="7200" b="1" dirty="0" smtClean="0"/>
              <a:t>يرجع أضعاف)2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57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 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(الريح لو صعب </a:t>
            </a:r>
            <a:r>
              <a:rPr lang="ar-EG" sz="8000" b="1" dirty="0" smtClean="0"/>
              <a:t>عنيد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فيها بسلطان تسود</a:t>
            </a:r>
            <a:br>
              <a:rPr lang="ar-EG" sz="8000" b="1" dirty="0" smtClean="0"/>
            </a:br>
            <a:r>
              <a:rPr lang="ar-EG" sz="8000" b="1" dirty="0" smtClean="0"/>
              <a:t>راح </a:t>
            </a:r>
            <a:r>
              <a:rPr lang="ar-EG" sz="8000" b="1" dirty="0" err="1" smtClean="0"/>
              <a:t>تيجي</a:t>
            </a:r>
            <a:r>
              <a:rPr lang="ar-EG" sz="8000" b="1" dirty="0" smtClean="0"/>
              <a:t> بفجر جديد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وتحطم </a:t>
            </a:r>
            <a:r>
              <a:rPr lang="ar-EG" sz="8000" b="1" dirty="0" smtClean="0"/>
              <a:t>القيود)2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القرار: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تسبيحك يملا الكون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أناشيد </a:t>
            </a:r>
            <a:r>
              <a:rPr lang="ar-EG" sz="7200" b="1" dirty="0" smtClean="0"/>
              <a:t>تعلى وهتاف</a:t>
            </a:r>
            <a:br>
              <a:rPr lang="ar-EG" sz="7200" b="1" dirty="0" smtClean="0"/>
            </a:br>
            <a:r>
              <a:rPr lang="ar-EG" sz="7200" b="1" dirty="0" smtClean="0"/>
              <a:t>وعدك صادق مضمون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مسلوب </a:t>
            </a:r>
            <a:r>
              <a:rPr lang="ar-EG" sz="7200" b="1" dirty="0" smtClean="0"/>
              <a:t>يرجع أضعاف)2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68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2022-05-05T08:10:22Z</dcterms:modified>
</cp:coreProperties>
</file>