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انت</a:t>
            </a:r>
            <a:r>
              <a:rPr lang="ar-EG" sz="7200" b="1" dirty="0" smtClean="0"/>
              <a:t> اللحن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1-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(</a:t>
            </a:r>
            <a:r>
              <a:rPr lang="ar-EG" sz="7200" b="1" dirty="0" err="1" smtClean="0"/>
              <a:t>إنت</a:t>
            </a:r>
            <a:r>
              <a:rPr lang="ar-EG" sz="7200" b="1" dirty="0" smtClean="0"/>
              <a:t> اللحن اللي </a:t>
            </a:r>
            <a:r>
              <a:rPr lang="ar-EG" sz="7200" b="1" dirty="0" err="1" smtClean="0"/>
              <a:t>بأغنيه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/>
            <a:r>
              <a:rPr lang="ar-EG" sz="7200" b="1" dirty="0" err="1" smtClean="0"/>
              <a:t>هايم</a:t>
            </a:r>
            <a:r>
              <a:rPr lang="ar-EG" sz="7200" b="1" dirty="0" smtClean="0"/>
              <a:t> </a:t>
            </a:r>
            <a:r>
              <a:rPr lang="ar-EG" sz="7200" b="1" dirty="0" smtClean="0"/>
              <a:t>في كلامه ومعانيه</a:t>
            </a:r>
            <a:br>
              <a:rPr lang="ar-EG" sz="7200" b="1" dirty="0" smtClean="0"/>
            </a:br>
            <a:r>
              <a:rPr lang="ar-EG" sz="7200" b="1" dirty="0" smtClean="0"/>
              <a:t>نبضه في قلبي وعايش بيه </a:t>
            </a:r>
            <a:endParaRPr lang="ar-EG" sz="7200" b="1" dirty="0" smtClean="0"/>
          </a:p>
          <a:p>
            <a:pPr algn="ctr"/>
            <a:r>
              <a:rPr lang="ar-EG" sz="7200" b="1" dirty="0" err="1" smtClean="0"/>
              <a:t>هافضل</a:t>
            </a:r>
            <a:r>
              <a:rPr lang="ar-EG" sz="7200" b="1" dirty="0" smtClean="0"/>
              <a:t> </a:t>
            </a:r>
            <a:r>
              <a:rPr lang="ar-EG" sz="7200" b="1" dirty="0" smtClean="0"/>
              <a:t>عمري </a:t>
            </a:r>
            <a:r>
              <a:rPr lang="ar-EG" sz="7200" b="1" dirty="0" err="1" smtClean="0"/>
              <a:t>الجاي</a:t>
            </a:r>
            <a:r>
              <a:rPr lang="ar-EG" sz="7200" b="1" dirty="0" smtClean="0"/>
              <a:t> أحكيه)2</a:t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687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إنت</a:t>
            </a:r>
            <a:r>
              <a:rPr lang="ar-EG" sz="8000" b="1" dirty="0" smtClean="0"/>
              <a:t> غناي وسر غناي والتسبيح اللي أهتف بيه</a:t>
            </a:r>
            <a:br>
              <a:rPr lang="ar-EG" sz="8000" b="1" dirty="0" smtClean="0"/>
            </a:br>
            <a:r>
              <a:rPr lang="ar-EG" sz="8000" b="1" dirty="0" smtClean="0"/>
              <a:t>شهوة قلبي وقلب </a:t>
            </a:r>
            <a:r>
              <a:rPr lang="ar-EG" sz="8000" b="1" dirty="0" err="1" smtClean="0"/>
              <a:t>سمايا</a:t>
            </a:r>
            <a:r>
              <a:rPr lang="ar-EG" sz="8000" b="1" dirty="0" smtClean="0"/>
              <a:t> لذة عمري وعمري </a:t>
            </a:r>
            <a:r>
              <a:rPr lang="ar-EG" sz="8000" b="1" dirty="0" err="1" smtClean="0"/>
              <a:t>دا</a:t>
            </a:r>
            <a:r>
              <a:rPr lang="ar-EG" sz="8000" b="1" dirty="0" smtClean="0"/>
              <a:t> فيه)2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القرار :</a:t>
            </a:r>
            <a:r>
              <a:rPr lang="ar-EG" sz="8000" b="1" dirty="0" smtClean="0"/>
              <a:t> </a:t>
            </a:r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smtClean="0"/>
              <a:t>لحن الألحان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إسمك</a:t>
            </a:r>
            <a:r>
              <a:rPr lang="ar-EG" sz="8000" b="1" dirty="0" smtClean="0"/>
              <a:t> </a:t>
            </a:r>
            <a:r>
              <a:rPr lang="ar-EG" sz="8000" b="1" dirty="0" smtClean="0"/>
              <a:t>يا يسوع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نغم </a:t>
            </a:r>
            <a:r>
              <a:rPr lang="ar-EG" sz="8000" b="1" dirty="0" smtClean="0"/>
              <a:t>الأنغام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حبك </a:t>
            </a:r>
            <a:r>
              <a:rPr lang="ar-EG" sz="8000" b="1" dirty="0" smtClean="0"/>
              <a:t>يا يسوع)2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2- </a:t>
            </a:r>
          </a:p>
          <a:p>
            <a:pPr algn="ctr"/>
            <a:r>
              <a:rPr lang="ar-EG" sz="7200" b="1" dirty="0" smtClean="0"/>
              <a:t>(رحلة حبه </a:t>
            </a:r>
            <a:r>
              <a:rPr lang="ar-EG" sz="7200" b="1" dirty="0" err="1" smtClean="0"/>
              <a:t>تاخدني</a:t>
            </a:r>
            <a:r>
              <a:rPr lang="ar-EG" sz="7200" b="1" dirty="0" smtClean="0"/>
              <a:t> إليه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وفي </a:t>
            </a:r>
            <a:r>
              <a:rPr lang="ar-EG" sz="7200" b="1" dirty="0" err="1" smtClean="0"/>
              <a:t>ترحالي</a:t>
            </a:r>
            <a:r>
              <a:rPr lang="ar-EG" sz="7200" b="1" dirty="0" smtClean="0"/>
              <a:t> شاخص ليه</a:t>
            </a:r>
            <a:br>
              <a:rPr lang="ar-EG" sz="7200" b="1" dirty="0" smtClean="0"/>
            </a:br>
            <a:r>
              <a:rPr lang="ar-EG" sz="7200" b="1" dirty="0" smtClean="0"/>
              <a:t>عطش الروح </a:t>
            </a:r>
            <a:r>
              <a:rPr lang="ar-EG" sz="7200" b="1" dirty="0" err="1" smtClean="0"/>
              <a:t>بينادي</a:t>
            </a:r>
            <a:r>
              <a:rPr lang="ar-EG" sz="7200" b="1" dirty="0" smtClean="0"/>
              <a:t> عليه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ساكن </a:t>
            </a:r>
            <a:r>
              <a:rPr lang="ar-EG" sz="7200" b="1" dirty="0" smtClean="0"/>
              <a:t>في وساكن فيه)2 </a:t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8382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(أنسى مكاني وأنسى زماني وأنسى الكل وأفكر فيه</a:t>
            </a:r>
            <a:br>
              <a:rPr lang="ar-EG" sz="7200" b="1" dirty="0" smtClean="0"/>
            </a:br>
            <a:r>
              <a:rPr lang="ar-EG" sz="7200" b="1" dirty="0" smtClean="0"/>
              <a:t>وأسمع صوته </a:t>
            </a:r>
            <a:r>
              <a:rPr lang="ar-EG" sz="7200" b="1" dirty="0" err="1" smtClean="0"/>
              <a:t>بيملا</a:t>
            </a:r>
            <a:r>
              <a:rPr lang="ar-EG" sz="7200" b="1" dirty="0" smtClean="0"/>
              <a:t> كياني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دا</a:t>
            </a:r>
            <a:r>
              <a:rPr lang="ar-EG" sz="7200" b="1" dirty="0" smtClean="0"/>
              <a:t> </a:t>
            </a:r>
            <a:r>
              <a:rPr lang="ar-EG" sz="7200" b="1" dirty="0" smtClean="0"/>
              <a:t>اللحن اللي أنا عايش بيه)2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القرار :</a:t>
            </a:r>
            <a:r>
              <a:rPr lang="ar-EG" sz="8000" b="1" dirty="0" smtClean="0"/>
              <a:t> </a:t>
            </a:r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smtClean="0"/>
              <a:t>لحن الألحان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إسمك</a:t>
            </a:r>
            <a:r>
              <a:rPr lang="ar-EG" sz="8000" b="1" dirty="0" smtClean="0"/>
              <a:t> </a:t>
            </a:r>
            <a:r>
              <a:rPr lang="ar-EG" sz="8000" b="1" dirty="0" smtClean="0"/>
              <a:t>يا يسوع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نغم </a:t>
            </a:r>
            <a:r>
              <a:rPr lang="ar-EG" sz="8000" b="1" dirty="0" smtClean="0"/>
              <a:t>الأنغام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حبك </a:t>
            </a:r>
            <a:r>
              <a:rPr lang="ar-EG" sz="8000" b="1" dirty="0" smtClean="0"/>
              <a:t>يا يسوع)2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1726</TotalTime>
  <Words>67</Words>
  <Application>Microsoft Office PowerPoint</Application>
  <PresentationFormat>عرض على الشاشة (3:4)‏</PresentationFormat>
  <Paragraphs>24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215</cp:revision>
  <dcterms:created xsi:type="dcterms:W3CDTF">2021-12-07T14:30:00Z</dcterms:created>
  <dcterms:modified xsi:type="dcterms:W3CDTF">2022-05-09T07:03:46Z</dcterms:modified>
</cp:coreProperties>
</file>