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95" r:id="rId3"/>
    <p:sldId id="277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52" y="2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</a:t>
            </a:r>
            <a:r>
              <a:rPr lang="ar-EG" sz="7200" b="1" dirty="0" err="1"/>
              <a:t>عايزك</a:t>
            </a:r>
            <a:r>
              <a:rPr lang="ar-EG" sz="7200" b="1" dirty="0"/>
              <a:t> أنت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 :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عايزك</a:t>
            </a:r>
            <a:r>
              <a:rPr lang="ar-EG" sz="8000" b="1" dirty="0">
                <a:solidFill>
                  <a:srgbClr val="003300"/>
                </a:solidFill>
              </a:rPr>
              <a:t> أنت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صاحب القوات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تشغل يمينك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تعمل معجزات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5- </a:t>
            </a:r>
          </a:p>
          <a:p>
            <a:pPr algn="ctr"/>
            <a:r>
              <a:rPr lang="ar-EG" sz="8000" b="1" dirty="0" err="1"/>
              <a:t>الأطبا</a:t>
            </a:r>
            <a:r>
              <a:rPr lang="ar-EG" sz="8000" b="1" dirty="0"/>
              <a:t> احتاروا </a:t>
            </a:r>
          </a:p>
          <a:p>
            <a:pPr algn="ctr"/>
            <a:r>
              <a:rPr lang="ar-EG" sz="8000" b="1" dirty="0"/>
              <a:t>وريهم </a:t>
            </a:r>
            <a:r>
              <a:rPr lang="ar-EG" sz="8000" b="1" dirty="0" err="1"/>
              <a:t>إيدك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خليهم يقولوا </a:t>
            </a:r>
          </a:p>
          <a:p>
            <a:pPr algn="ctr"/>
            <a:r>
              <a:rPr lang="ar-EG" sz="8000" b="1" dirty="0"/>
              <a:t>إن </a:t>
            </a:r>
            <a:r>
              <a:rPr lang="ar-EG" sz="8000" b="1" dirty="0" err="1"/>
              <a:t>مافيش</a:t>
            </a:r>
            <a:r>
              <a:rPr lang="ar-EG" sz="8000" b="1" dirty="0"/>
              <a:t> زيك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 :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عايزك</a:t>
            </a:r>
            <a:r>
              <a:rPr lang="ar-EG" sz="8000" b="1" dirty="0">
                <a:solidFill>
                  <a:srgbClr val="003300"/>
                </a:solidFill>
              </a:rPr>
              <a:t> أنت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صاحب القوات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تشغل يمينك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تعمل معجزات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 :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عايزك</a:t>
            </a:r>
            <a:r>
              <a:rPr lang="ar-EG" sz="8000" b="1" dirty="0">
                <a:solidFill>
                  <a:srgbClr val="003300"/>
                </a:solidFill>
              </a:rPr>
              <a:t> أنت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صاحب القوات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تشغل يمينك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تعمل معجزات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1- </a:t>
            </a:r>
          </a:p>
          <a:p>
            <a:pPr algn="ctr"/>
            <a:r>
              <a:rPr lang="ar-EG" sz="8000" b="1" dirty="0" err="1"/>
              <a:t>إنت</a:t>
            </a:r>
            <a:r>
              <a:rPr lang="ar-EG" sz="8000" b="1" dirty="0"/>
              <a:t> عارف ظروفي </a:t>
            </a:r>
          </a:p>
          <a:p>
            <a:pPr algn="ctr"/>
            <a:r>
              <a:rPr lang="ar-EG" sz="8000" b="1" dirty="0"/>
              <a:t>قبل </a:t>
            </a:r>
            <a:r>
              <a:rPr lang="ar-EG" sz="8000" b="1" dirty="0" err="1"/>
              <a:t>انا</a:t>
            </a:r>
            <a:r>
              <a:rPr lang="ar-EG" sz="8000" b="1" dirty="0"/>
              <a:t> ما اشكيها </a:t>
            </a:r>
          </a:p>
          <a:p>
            <a:pPr algn="ctr"/>
            <a:r>
              <a:rPr lang="ar-EG" sz="8000" b="1" dirty="0"/>
              <a:t>مهما كانت صعبة </a:t>
            </a:r>
          </a:p>
          <a:p>
            <a:pPr algn="ctr"/>
            <a:r>
              <a:rPr lang="ar-EG" sz="8000" b="1" dirty="0"/>
              <a:t>تقدر عليها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 :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عايزك</a:t>
            </a:r>
            <a:r>
              <a:rPr lang="ar-EG" sz="8000" b="1" dirty="0">
                <a:solidFill>
                  <a:srgbClr val="003300"/>
                </a:solidFill>
              </a:rPr>
              <a:t> أنت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صاحب القوات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تشغل يمينك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تعمل معجزات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2- </a:t>
            </a:r>
          </a:p>
          <a:p>
            <a:pPr algn="ctr"/>
            <a:r>
              <a:rPr lang="ar-EG" sz="8000" b="1" dirty="0"/>
              <a:t>الأتون محمى </a:t>
            </a:r>
          </a:p>
          <a:p>
            <a:pPr algn="ctr"/>
            <a:r>
              <a:rPr lang="ar-EG" sz="8000" b="1" dirty="0" err="1"/>
              <a:t>إنزل</a:t>
            </a:r>
            <a:r>
              <a:rPr lang="ar-EG" sz="8000" b="1" dirty="0"/>
              <a:t> قدامي </a:t>
            </a:r>
          </a:p>
          <a:p>
            <a:pPr algn="ctr"/>
            <a:r>
              <a:rPr lang="ar-EG" sz="8000" b="1" dirty="0" err="1"/>
              <a:t>وبايدك</a:t>
            </a:r>
            <a:r>
              <a:rPr lang="ar-EG" sz="8000" b="1" dirty="0"/>
              <a:t> الحلوة </a:t>
            </a:r>
          </a:p>
          <a:p>
            <a:pPr algn="ctr"/>
            <a:r>
              <a:rPr lang="ar-EG" sz="8000" b="1" dirty="0" err="1"/>
              <a:t>طلعني</a:t>
            </a:r>
            <a:r>
              <a:rPr lang="ar-EG" sz="8000" b="1" dirty="0"/>
              <a:t> </a:t>
            </a:r>
            <a:r>
              <a:rPr lang="ar-EG" sz="8000" b="1" dirty="0" err="1"/>
              <a:t>تاني</a:t>
            </a:r>
            <a:r>
              <a:rPr lang="ar-EG" sz="8000" b="1" dirty="0"/>
              <a:t>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 :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عايزك</a:t>
            </a:r>
            <a:r>
              <a:rPr lang="ar-EG" sz="8000" b="1" dirty="0">
                <a:solidFill>
                  <a:srgbClr val="003300"/>
                </a:solidFill>
              </a:rPr>
              <a:t> أنت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صاحب القوات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تشغل يمينك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تعمل معجزات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813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3- </a:t>
            </a:r>
          </a:p>
          <a:p>
            <a:pPr algn="ctr"/>
            <a:r>
              <a:rPr lang="ar-EG" sz="8000" b="1" dirty="0" err="1"/>
              <a:t>آدي</a:t>
            </a:r>
            <a:r>
              <a:rPr lang="ar-EG" sz="8000" b="1" dirty="0"/>
              <a:t> البحر </a:t>
            </a:r>
            <a:r>
              <a:rPr lang="ar-EG" sz="8000" b="1" dirty="0" err="1"/>
              <a:t>هايج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وأنا </a:t>
            </a:r>
            <a:r>
              <a:rPr lang="ar-EG" sz="8000" b="1" dirty="0" err="1"/>
              <a:t>مستنيك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وأنت صاحب القوة </a:t>
            </a:r>
          </a:p>
          <a:p>
            <a:pPr algn="ctr"/>
            <a:r>
              <a:rPr lang="ar-EG" sz="8000" b="1" dirty="0"/>
              <a:t>والسلطان في أيديك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 :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أنا </a:t>
            </a:r>
            <a:r>
              <a:rPr lang="ar-EG" sz="8000" b="1" dirty="0" err="1">
                <a:solidFill>
                  <a:srgbClr val="003300"/>
                </a:solidFill>
              </a:rPr>
              <a:t>عايزك</a:t>
            </a:r>
            <a:r>
              <a:rPr lang="ar-EG" sz="8000" b="1" dirty="0">
                <a:solidFill>
                  <a:srgbClr val="003300"/>
                </a:solidFill>
              </a:rPr>
              <a:t> أنت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صاحب القوات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تشغل يمينك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تعمل معجزات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4- </a:t>
            </a:r>
          </a:p>
          <a:p>
            <a:pPr algn="ctr"/>
            <a:r>
              <a:rPr lang="ar-EG" sz="8000" b="1" dirty="0"/>
              <a:t>أنت من </a:t>
            </a:r>
            <a:r>
              <a:rPr lang="ar-EG" sz="8000" b="1" dirty="0" err="1"/>
              <a:t>السما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في أيام الجوع </a:t>
            </a:r>
          </a:p>
          <a:p>
            <a:pPr algn="ctr"/>
            <a:r>
              <a:rPr lang="ar-EG" sz="8000" b="1" dirty="0"/>
              <a:t>وأنت ماء الصخرة </a:t>
            </a:r>
          </a:p>
          <a:p>
            <a:pPr algn="ctr"/>
            <a:r>
              <a:rPr lang="ar-EG" sz="8000" b="1" dirty="0"/>
              <a:t>في العطش يا يسوع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145</Words>
  <Application>Microsoft Office PowerPoint</Application>
  <PresentationFormat>عرض على الشاشة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2024-02-07T14:16:24Z</dcterms:modified>
</cp:coreProperties>
</file>