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95" r:id="rId4"/>
    <p:sldId id="396" r:id="rId5"/>
    <p:sldId id="397" r:id="rId6"/>
    <p:sldId id="398" r:id="rId7"/>
    <p:sldId id="39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انا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جايلك</a:t>
            </a:r>
            <a:r>
              <a:rPr lang="ar-EG" sz="7200" b="1" dirty="0" smtClean="0"/>
              <a:t> قلبي ذليل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72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1-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smtClean="0"/>
              <a:t>أنا </a:t>
            </a:r>
            <a:r>
              <a:rPr lang="ar-EG" sz="8000" b="1" dirty="0" err="1" smtClean="0"/>
              <a:t>جايلك</a:t>
            </a:r>
            <a:r>
              <a:rPr lang="ar-EG" sz="8000" b="1" dirty="0" smtClean="0"/>
              <a:t> قلبي ذليل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عني </a:t>
            </a:r>
            <a:r>
              <a:rPr lang="ar-EG" sz="8000" b="1" dirty="0" smtClean="0"/>
              <a:t>أحمالي </a:t>
            </a:r>
            <a:r>
              <a:rPr lang="ar-EG" sz="8000" b="1" dirty="0" err="1" smtClean="0"/>
              <a:t>بتشيل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وفي جنبك أقوى دليل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بتردني</a:t>
            </a:r>
            <a:r>
              <a:rPr lang="ar-EG" sz="8000" b="1" dirty="0" smtClean="0"/>
              <a:t> </a:t>
            </a:r>
            <a:r>
              <a:rPr lang="ar-EG" sz="8000" b="1" dirty="0" smtClean="0"/>
              <a:t>بالتهليل)2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973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(أنا ضامن فيك أحلامي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يا </a:t>
            </a:r>
            <a:r>
              <a:rPr lang="ar-EG" sz="8000" b="1" dirty="0" smtClean="0"/>
              <a:t>محلي كل أيامي</a:t>
            </a:r>
            <a:br>
              <a:rPr lang="ar-EG" sz="8000" b="1" dirty="0" smtClean="0"/>
            </a:br>
            <a:r>
              <a:rPr lang="ar-EG" sz="8000" b="1" dirty="0" smtClean="0"/>
              <a:t>حبك ما يغيب عن بالي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بينور</a:t>
            </a:r>
            <a:r>
              <a:rPr lang="ar-EG" sz="8000" b="1" dirty="0" smtClean="0"/>
              <a:t> </a:t>
            </a:r>
            <a:r>
              <a:rPr lang="ar-EG" sz="8000" b="1" dirty="0" smtClean="0"/>
              <a:t>قلب الليل)2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2- </a:t>
            </a:r>
          </a:p>
          <a:p>
            <a:pPr algn="ctr"/>
            <a:r>
              <a:rPr lang="ar-EG" sz="8000" b="1" dirty="0" smtClean="0"/>
              <a:t>(بترد كل ضياع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وبتشبع </a:t>
            </a:r>
            <a:r>
              <a:rPr lang="ar-EG" sz="8000" b="1" dirty="0" smtClean="0"/>
              <a:t>اللي جاع</a:t>
            </a:r>
            <a:br>
              <a:rPr lang="ar-EG" sz="8000" b="1" dirty="0" smtClean="0"/>
            </a:br>
            <a:r>
              <a:rPr lang="ar-EG" sz="8000" b="1" dirty="0" smtClean="0"/>
              <a:t>حضنك واسع </a:t>
            </a:r>
            <a:r>
              <a:rPr lang="ar-EG" sz="8000" b="1" dirty="0" err="1" smtClean="0"/>
              <a:t>بيساع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ويقول </a:t>
            </a:r>
            <a:r>
              <a:rPr lang="ar-EG" sz="8000" b="1" dirty="0" smtClean="0"/>
              <a:t>للحزن وداع)2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(</a:t>
            </a:r>
            <a:r>
              <a:rPr lang="ar-EG" sz="8000" b="1" dirty="0" err="1" smtClean="0"/>
              <a:t>حبيت</a:t>
            </a:r>
            <a:r>
              <a:rPr lang="ar-EG" sz="8000" b="1" dirty="0" smtClean="0"/>
              <a:t> إنساني لذاته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كنت </a:t>
            </a:r>
            <a:r>
              <a:rPr lang="ar-EG" sz="8000" b="1" dirty="0" smtClean="0"/>
              <a:t>له قريب لنجاته</a:t>
            </a:r>
            <a:br>
              <a:rPr lang="ar-EG" sz="8000" b="1" dirty="0" smtClean="0"/>
            </a:br>
            <a:r>
              <a:rPr lang="ar-EG" sz="8000" b="1" dirty="0" smtClean="0"/>
              <a:t>أحيته بعد مماته </a:t>
            </a:r>
            <a:endParaRPr lang="ar-EG" sz="8000" b="1" dirty="0" smtClean="0"/>
          </a:p>
          <a:p>
            <a:pPr algn="ctr"/>
            <a:r>
              <a:rPr lang="ar-EG" sz="7200" b="1" dirty="0" smtClean="0"/>
              <a:t>وبقيت </a:t>
            </a:r>
            <a:r>
              <a:rPr lang="ar-EG" sz="7200" b="1" dirty="0" smtClean="0"/>
              <a:t>له راعي في مراع)2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40898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3- </a:t>
            </a:r>
          </a:p>
          <a:p>
            <a:pPr algn="ctr"/>
            <a:r>
              <a:rPr lang="ar-EG" sz="8000" b="1" dirty="0" smtClean="0"/>
              <a:t>(دخلني لعمق </a:t>
            </a:r>
            <a:r>
              <a:rPr lang="ar-EG" sz="8000" b="1" dirty="0" err="1" smtClean="0"/>
              <a:t>معاك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اتمتع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برؤياك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تتملى عيوني </a:t>
            </a:r>
            <a:r>
              <a:rPr lang="ar-EG" sz="8000" b="1" dirty="0" err="1" smtClean="0"/>
              <a:t>بهاك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لحد </a:t>
            </a:r>
            <a:r>
              <a:rPr lang="ar-EG" sz="8000" b="1" dirty="0" smtClean="0"/>
              <a:t>ما </a:t>
            </a:r>
            <a:r>
              <a:rPr lang="ar-EG" sz="8000" b="1" dirty="0" err="1" smtClean="0"/>
              <a:t>القاك</a:t>
            </a:r>
            <a:r>
              <a:rPr lang="ar-EG" sz="8000" b="1" dirty="0" smtClean="0"/>
              <a:t>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382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(مستني في غربة يا غالي </a:t>
            </a:r>
            <a:r>
              <a:rPr lang="ar-EG" sz="8000" b="1" dirty="0" err="1" smtClean="0"/>
              <a:t>تيجي</a:t>
            </a:r>
            <a:r>
              <a:rPr lang="ar-EG" sz="8000" b="1" dirty="0" smtClean="0"/>
              <a:t> تبدل أحوالي</a:t>
            </a:r>
            <a:br>
              <a:rPr lang="ar-EG" sz="8000" b="1" dirty="0" smtClean="0"/>
            </a:br>
            <a:r>
              <a:rPr lang="ar-EG" sz="8000" b="1" dirty="0" err="1" smtClean="0"/>
              <a:t>تاخذني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السما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طوالي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وتدوم </a:t>
            </a:r>
            <a:r>
              <a:rPr lang="ar-EG" sz="8000" b="1" dirty="0" smtClean="0"/>
              <a:t>أفراحي </a:t>
            </a:r>
            <a:r>
              <a:rPr lang="ar-EG" sz="8000" b="1" dirty="0" err="1" smtClean="0"/>
              <a:t>معاك</a:t>
            </a:r>
            <a:r>
              <a:rPr lang="ar-EG" sz="8000" b="1" dirty="0" smtClean="0"/>
              <a:t>)2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1724</TotalTime>
  <Words>55</Words>
  <Application>Microsoft Office PowerPoint</Application>
  <PresentationFormat>عرض على الشاشة (3:4)‏</PresentationFormat>
  <Paragraphs>23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214</cp:revision>
  <dcterms:created xsi:type="dcterms:W3CDTF">2021-12-07T14:30:00Z</dcterms:created>
  <dcterms:modified xsi:type="dcterms:W3CDTF">2022-05-08T09:53:32Z</dcterms:modified>
</cp:coreProperties>
</file>