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66" r:id="rId24"/>
    <p:sldId id="367" r:id="rId25"/>
    <p:sldId id="368" r:id="rId26"/>
    <p:sldId id="369" r:id="rId27"/>
    <p:sldId id="370" r:id="rId28"/>
    <p:sldId id="371" r:id="rId29"/>
    <p:sldId id="372" r:id="rId30"/>
    <p:sldId id="373" r:id="rId31"/>
    <p:sldId id="374" r:id="rId32"/>
    <p:sldId id="375" r:id="rId33"/>
    <p:sldId id="376" r:id="rId34"/>
    <p:sldId id="377" r:id="rId35"/>
    <p:sldId id="378" r:id="rId36"/>
    <p:sldId id="379" r:id="rId37"/>
    <p:sldId id="380" r:id="rId38"/>
    <p:sldId id="381" r:id="rId39"/>
    <p:sldId id="382" r:id="rId40"/>
    <p:sldId id="383" r:id="rId41"/>
    <p:sldId id="384" r:id="rId42"/>
    <p:sldId id="385" r:id="rId43"/>
    <p:sldId id="386" r:id="rId44"/>
    <p:sldId id="387" r:id="rId45"/>
    <p:sldId id="388" r:id="rId46"/>
    <p:sldId id="389" r:id="rId47"/>
    <p:sldId id="390" r:id="rId48"/>
    <p:sldId id="391" r:id="rId49"/>
    <p:sldId id="392" r:id="rId50"/>
    <p:sldId id="393" r:id="rId51"/>
    <p:sldId id="394" r:id="rId52"/>
    <p:sldId id="395" r:id="rId53"/>
    <p:sldId id="396" r:id="rId54"/>
    <p:sldId id="397" r:id="rId55"/>
    <p:sldId id="398" r:id="rId56"/>
    <p:sldId id="399" r:id="rId57"/>
    <p:sldId id="400" r:id="rId58"/>
    <p:sldId id="401" r:id="rId59"/>
    <p:sldId id="402" r:id="rId60"/>
    <p:sldId id="403" r:id="rId61"/>
    <p:sldId id="404" r:id="rId62"/>
    <p:sldId id="405" r:id="rId63"/>
    <p:sldId id="293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64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  <p14:sldId id="383"/>
            <p14:sldId id="384"/>
            <p14:sldId id="385"/>
            <p14:sldId id="386"/>
            <p14:sldId id="387"/>
            <p14:sldId id="388"/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7"/>
            <p14:sldId id="398"/>
            <p14:sldId id="399"/>
            <p14:sldId id="400"/>
            <p14:sldId id="401"/>
            <p14:sldId id="402"/>
            <p14:sldId id="403"/>
            <p14:sldId id="404"/>
            <p14:sldId id="4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90" d="100"/>
          <a:sy n="90" d="100"/>
        </p:scale>
        <p:origin x="159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3807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EG" sz="8000" b="1" dirty="0">
                <a:latin typeface="Calibri" pitchFamily="34" charset="0"/>
              </a:rPr>
              <a:t>تعظم نفسي الرب</a:t>
            </a:r>
            <a:endParaRPr lang="ar-EG" altLang="zh-CN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0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5-</a:t>
            </a:r>
            <a:r>
              <a:rPr lang="ar-EG" sz="8800" b="1" dirty="0">
                <a:latin typeface="Calibri" pitchFamily="34" charset="0"/>
              </a:rPr>
              <a:t> نبع الينابيع المحيي      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نظر إلىَّ في عطشي</a:t>
            </a:r>
            <a:endParaRPr lang="ar-EG" sz="88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 حلّ بروحه ومن بطني      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فاض بكلام عن عظمته</a:t>
            </a:r>
            <a:endParaRPr lang="en-US" sz="8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6- </a:t>
            </a:r>
            <a:r>
              <a:rPr lang="ar-EG" sz="8000" b="1" dirty="0">
                <a:latin typeface="Calibri" pitchFamily="34" charset="0"/>
              </a:rPr>
              <a:t>في الحال أول ما سمعته     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وصدقته أنا وقبلته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 سكن أحشائي وحمَلته       </a:t>
            </a:r>
          </a:p>
          <a:p>
            <a:pPr algn="ctr" rtl="1">
              <a:defRPr/>
            </a:pPr>
            <a:r>
              <a:rPr lang="ar-EG" sz="8000" b="1" dirty="0" err="1">
                <a:latin typeface="Calibri" pitchFamily="34" charset="0"/>
              </a:rPr>
              <a:t>واتهللت</a:t>
            </a:r>
            <a:r>
              <a:rPr lang="ar-EG" sz="8000" b="1" dirty="0">
                <a:latin typeface="Calibri" pitchFamily="34" charset="0"/>
              </a:rPr>
              <a:t> بعظمته</a:t>
            </a:r>
            <a:endParaRPr lang="en-US" sz="8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7-</a:t>
            </a:r>
            <a:r>
              <a:rPr lang="ar-EG" sz="8800" b="1" dirty="0">
                <a:latin typeface="Calibri" pitchFamily="34" charset="0"/>
              </a:rPr>
              <a:t> الروح القدس حلَّ       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عليَّ </a:t>
            </a:r>
            <a:r>
              <a:rPr lang="ar-EG" sz="8800" b="1" dirty="0" err="1">
                <a:latin typeface="Calibri" pitchFamily="34" charset="0"/>
              </a:rPr>
              <a:t>وانا</a:t>
            </a:r>
            <a:r>
              <a:rPr lang="ar-EG" sz="8800" b="1" dirty="0">
                <a:latin typeface="Calibri" pitchFamily="34" charset="0"/>
              </a:rPr>
              <a:t> </a:t>
            </a:r>
            <a:r>
              <a:rPr lang="ar-EG" sz="8800" b="1" dirty="0" err="1">
                <a:latin typeface="Calibri" pitchFamily="34" charset="0"/>
              </a:rPr>
              <a:t>باتمليَّ</a:t>
            </a:r>
            <a:endParaRPr lang="en-US" sz="88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 في القدوس من تجلىَّ       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في البشر بعظمته</a:t>
            </a:r>
            <a:endParaRPr lang="en-US" sz="8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8-</a:t>
            </a:r>
            <a:r>
              <a:rPr lang="en-US" sz="5400" b="1" dirty="0">
                <a:latin typeface="Calibri" pitchFamily="34" charset="0"/>
              </a:rPr>
              <a:t> </a:t>
            </a:r>
            <a:r>
              <a:rPr lang="ar-EG" sz="8000" b="1" dirty="0">
                <a:latin typeface="Calibri" pitchFamily="34" charset="0"/>
              </a:rPr>
              <a:t>بالكلمة جريت كلمات      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من فمي بين الجوقات</a:t>
            </a:r>
            <a:endParaRPr lang="ar-EG" sz="80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 err="1">
                <a:latin typeface="Calibri" pitchFamily="34" charset="0"/>
              </a:rPr>
              <a:t>السمائية</a:t>
            </a:r>
            <a:r>
              <a:rPr lang="ar-EG" sz="8000" b="1" dirty="0">
                <a:latin typeface="Calibri" pitchFamily="34" charset="0"/>
              </a:rPr>
              <a:t> نظمت أبيات      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وأنا </a:t>
            </a:r>
            <a:r>
              <a:rPr lang="ar-EG" sz="8000" b="1" dirty="0" err="1">
                <a:latin typeface="Calibri" pitchFamily="34" charset="0"/>
              </a:rPr>
              <a:t>مسبية</a:t>
            </a:r>
            <a:r>
              <a:rPr lang="ar-EG" sz="8000" b="1" dirty="0">
                <a:latin typeface="Calibri" pitchFamily="34" charset="0"/>
              </a:rPr>
              <a:t> في عظمته</a:t>
            </a:r>
            <a:endParaRPr lang="en-US" sz="8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9-</a:t>
            </a:r>
            <a:r>
              <a:rPr lang="en-US" sz="5400" b="1" dirty="0">
                <a:latin typeface="Calibri" pitchFamily="34" charset="0"/>
              </a:rPr>
              <a:t> </a:t>
            </a:r>
            <a:r>
              <a:rPr lang="ar-EG" sz="8000" b="1" dirty="0">
                <a:latin typeface="Calibri" pitchFamily="34" charset="0"/>
              </a:rPr>
              <a:t>تحير يوسف في حبلي      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وشك وقرر أن يخلي فأجابته السماء بدلي      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فسجد معي لعظمته</a:t>
            </a:r>
            <a:endParaRPr lang="en-US" sz="8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10-</a:t>
            </a:r>
            <a:r>
              <a:rPr lang="en-US" sz="5400" b="1" dirty="0">
                <a:latin typeface="Calibri" pitchFamily="34" charset="0"/>
              </a:rPr>
              <a:t> </a:t>
            </a:r>
            <a:r>
              <a:rPr lang="ar-EG" sz="8000" b="1" dirty="0">
                <a:latin typeface="Calibri" pitchFamily="34" charset="0"/>
              </a:rPr>
              <a:t>احتارت فيه العقول      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وفيَّ كمان لأني بتول</a:t>
            </a:r>
            <a:endParaRPr lang="ar-EG" sz="80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قلت إن الإيمان يقول      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هكذا شاء بعظمته</a:t>
            </a:r>
            <a:endParaRPr lang="en-US" sz="8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11-</a:t>
            </a:r>
            <a:r>
              <a:rPr lang="ar-EG" sz="8000" b="1" dirty="0">
                <a:latin typeface="Calibri" pitchFamily="34" charset="0"/>
              </a:rPr>
              <a:t> </a:t>
            </a:r>
            <a:r>
              <a:rPr lang="ar-EG" sz="8000" b="1" dirty="0" err="1">
                <a:latin typeface="Calibri" pitchFamily="34" charset="0"/>
              </a:rPr>
              <a:t>خبيت</a:t>
            </a:r>
            <a:r>
              <a:rPr lang="ar-EG" sz="8000" b="1" dirty="0">
                <a:latin typeface="Calibri" pitchFamily="34" charset="0"/>
              </a:rPr>
              <a:t> السر في قلبي      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صرخت </a:t>
            </a:r>
            <a:r>
              <a:rPr lang="ar-EG" sz="8000" b="1" dirty="0" err="1">
                <a:latin typeface="Calibri" pitchFamily="34" charset="0"/>
              </a:rPr>
              <a:t>أليصابات</a:t>
            </a:r>
            <a:r>
              <a:rPr lang="ar-EG" sz="8000" b="1" dirty="0">
                <a:latin typeface="Calibri" pitchFamily="34" charset="0"/>
              </a:rPr>
              <a:t> كنبي</a:t>
            </a:r>
            <a:endParaRPr lang="en-US" sz="80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كيف تأتي </a:t>
            </a:r>
            <a:r>
              <a:rPr lang="ar-EG" sz="8000" b="1" dirty="0" err="1">
                <a:latin typeface="Calibri" pitchFamily="34" charset="0"/>
              </a:rPr>
              <a:t>ام</a:t>
            </a:r>
            <a:r>
              <a:rPr lang="ar-EG" sz="8000" b="1" dirty="0">
                <a:latin typeface="Calibri" pitchFamily="34" charset="0"/>
              </a:rPr>
              <a:t> ربي      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وسجد يوحنا لعظمته</a:t>
            </a:r>
            <a:endParaRPr lang="en-US" sz="8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12-</a:t>
            </a:r>
            <a:r>
              <a:rPr lang="en-US" sz="5400" b="1" dirty="0">
                <a:latin typeface="Calibri" pitchFamily="34" charset="0"/>
              </a:rPr>
              <a:t> </a:t>
            </a:r>
            <a:r>
              <a:rPr lang="ar-EG" sz="8800" b="1" dirty="0">
                <a:latin typeface="Calibri" pitchFamily="34" charset="0"/>
              </a:rPr>
              <a:t>اختارني بنعمتهِ       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وحلَّ عليَّ بروحهِ</a:t>
            </a:r>
            <a:endParaRPr lang="en-US" sz="88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وسَكَن فيَّ كلمته       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مخبراً عن عظمته</a:t>
            </a:r>
            <a:endParaRPr lang="en-US" sz="8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13-</a:t>
            </a:r>
            <a:r>
              <a:rPr lang="en-US" sz="5400" b="1" dirty="0">
                <a:latin typeface="Calibri" pitchFamily="34" charset="0"/>
              </a:rPr>
              <a:t> </a:t>
            </a:r>
            <a:r>
              <a:rPr lang="ar-EG" sz="8800" b="1" dirty="0">
                <a:latin typeface="Calibri" pitchFamily="34" charset="0"/>
              </a:rPr>
              <a:t>قوةُ </a:t>
            </a:r>
            <a:r>
              <a:rPr lang="ar-EG" sz="8800" b="1" dirty="0" err="1">
                <a:latin typeface="Calibri" pitchFamily="34" charset="0"/>
              </a:rPr>
              <a:t>الآب</a:t>
            </a:r>
            <a:r>
              <a:rPr lang="ar-EG" sz="8800" b="1" dirty="0">
                <a:latin typeface="Calibri" pitchFamily="34" charset="0"/>
              </a:rPr>
              <a:t> وحكمتُه   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دخل بطني بحكمتهِ</a:t>
            </a:r>
            <a:endParaRPr lang="en-US" sz="88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ليُري العالم حكمتَه 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فيندهشوا لعظمته</a:t>
            </a:r>
            <a:endParaRPr lang="en-US" sz="8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14-</a:t>
            </a:r>
            <a:r>
              <a:rPr lang="en-US" sz="5400" b="1" dirty="0">
                <a:latin typeface="Calibri" pitchFamily="34" charset="0"/>
              </a:rPr>
              <a:t> </a:t>
            </a:r>
            <a:r>
              <a:rPr lang="ar-EG" sz="8800" b="1" dirty="0">
                <a:latin typeface="Calibri" pitchFamily="34" charset="0"/>
              </a:rPr>
              <a:t>مولود </a:t>
            </a:r>
            <a:r>
              <a:rPr lang="ar-EG" sz="8800" b="1" dirty="0" err="1">
                <a:latin typeface="Calibri" pitchFamily="34" charset="0"/>
              </a:rPr>
              <a:t>الآب</a:t>
            </a:r>
            <a:r>
              <a:rPr lang="ar-EG" sz="8800" b="1" dirty="0">
                <a:latin typeface="Calibri" pitchFamily="34" charset="0"/>
              </a:rPr>
              <a:t> الوحيد 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وأيضا في البشر الوحيد</a:t>
            </a:r>
            <a:endParaRPr lang="en-US" sz="88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صار ابني وهو المجيد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لأنه حجب عظمته</a:t>
            </a:r>
            <a:endParaRPr lang="en-US" sz="8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1-</a:t>
            </a:r>
            <a:r>
              <a:rPr lang="en-US" sz="5400" b="1" dirty="0">
                <a:latin typeface="Calibri" pitchFamily="34" charset="0"/>
              </a:rPr>
              <a:t> </a:t>
            </a:r>
            <a:r>
              <a:rPr lang="ar-EG" sz="8000" b="1" dirty="0">
                <a:latin typeface="Calibri" pitchFamily="34" charset="0"/>
              </a:rPr>
              <a:t>نظر لي في </a:t>
            </a:r>
            <a:r>
              <a:rPr lang="ar-EG" sz="8000" b="1" dirty="0" err="1">
                <a:latin typeface="Calibri" pitchFamily="34" charset="0"/>
              </a:rPr>
              <a:t>اتضاعي</a:t>
            </a:r>
            <a:r>
              <a:rPr lang="ar-EG" sz="8000" b="1" dirty="0">
                <a:latin typeface="Calibri" pitchFamily="34" charset="0"/>
              </a:rPr>
              <a:t>      </a:t>
            </a:r>
            <a:endParaRPr lang="en-US" sz="8000" b="1" dirty="0">
              <a:latin typeface="Calibri" pitchFamily="34" charset="0"/>
            </a:endParaRPr>
          </a:p>
          <a:p>
            <a:pPr algn="ctr" rtl="1">
              <a:defRPr/>
            </a:pPr>
            <a:r>
              <a:rPr lang="en-US" sz="8000" b="1" dirty="0">
                <a:latin typeface="Calibri" pitchFamily="34" charset="0"/>
              </a:rPr>
              <a:t>  </a:t>
            </a:r>
            <a:r>
              <a:rPr lang="ar-EG" sz="8000" b="1" dirty="0">
                <a:latin typeface="Calibri" pitchFamily="34" charset="0"/>
              </a:rPr>
              <a:t>وأرسل لي كلمته</a:t>
            </a:r>
            <a:endParaRPr lang="en-US" sz="80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 قبلته فسكن في أحشائي      </a:t>
            </a:r>
          </a:p>
          <a:p>
            <a:pPr algn="ctr" rtl="1">
              <a:defRPr/>
            </a:pPr>
            <a:r>
              <a:rPr lang="en-US" sz="8000" b="1" dirty="0">
                <a:latin typeface="Calibri" pitchFamily="34" charset="0"/>
              </a:rPr>
              <a:t>     </a:t>
            </a:r>
            <a:r>
              <a:rPr lang="ar-EG" sz="8000" b="1" dirty="0">
                <a:latin typeface="Calibri" pitchFamily="34" charset="0"/>
              </a:rPr>
              <a:t>فنطق لساني بعظمته</a:t>
            </a:r>
            <a:endParaRPr lang="en-US" sz="8000" dirty="0">
              <a:latin typeface="Calibri" pitchFamily="34" charset="0"/>
            </a:endParaRPr>
          </a:p>
          <a:p>
            <a:pPr algn="ctr">
              <a:defRPr/>
            </a:pPr>
            <a:endParaRPr lang="en-US" sz="8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15-</a:t>
            </a:r>
            <a:r>
              <a:rPr lang="en-US" sz="5400" b="1" dirty="0">
                <a:latin typeface="Calibri" pitchFamily="34" charset="0"/>
              </a:rPr>
              <a:t> </a:t>
            </a:r>
            <a:r>
              <a:rPr lang="ar-EG" sz="8000" b="1" dirty="0">
                <a:latin typeface="Calibri" pitchFamily="34" charset="0"/>
              </a:rPr>
              <a:t>كيف يكون وأنا عذراء 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جاء الكلمة وفيَّ </a:t>
            </a:r>
            <a:r>
              <a:rPr lang="ar-EG" sz="8000" b="1" dirty="0" err="1">
                <a:latin typeface="Calibri" pitchFamily="34" charset="0"/>
              </a:rPr>
              <a:t>اضاء</a:t>
            </a:r>
            <a:endParaRPr lang="en-US" sz="80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وخرج الابن من الأحشاء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فتعجبتُ لعظمته</a:t>
            </a:r>
            <a:endParaRPr lang="en-US" sz="8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15-</a:t>
            </a:r>
            <a:r>
              <a:rPr lang="en-US" sz="5400" b="1" dirty="0">
                <a:latin typeface="Calibri" pitchFamily="34" charset="0"/>
              </a:rPr>
              <a:t> </a:t>
            </a:r>
            <a:r>
              <a:rPr lang="ar-EG" sz="8000" b="1" dirty="0">
                <a:latin typeface="Calibri" pitchFamily="34" charset="0"/>
              </a:rPr>
              <a:t>كيف يكون وأنا عذراء 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جاء الكلمة وفيَّ </a:t>
            </a:r>
            <a:r>
              <a:rPr lang="ar-EG" sz="8000" b="1" dirty="0" err="1">
                <a:latin typeface="Calibri" pitchFamily="34" charset="0"/>
              </a:rPr>
              <a:t>اضاء</a:t>
            </a:r>
            <a:endParaRPr lang="en-US" sz="80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وخرج الابن من الأحشاء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فتعجبتُ لعظمته</a:t>
            </a:r>
            <a:endParaRPr lang="en-US" sz="8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5868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000" b="1" dirty="0">
                <a:latin typeface="Calibri" pitchFamily="34" charset="0"/>
              </a:rPr>
              <a:t>16-</a:t>
            </a:r>
            <a:r>
              <a:rPr lang="ar-EG" sz="8800" b="1" dirty="0">
                <a:latin typeface="Calibri" pitchFamily="34" charset="0"/>
              </a:rPr>
              <a:t> دخل والأبواب مغلقة       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  وخرج وهي بلا حركة</a:t>
            </a:r>
            <a:endParaRPr lang="en-US" sz="88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 من البتول أشرق  </a:t>
            </a:r>
            <a:endParaRPr lang="en-US" sz="8800" b="1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 نور الأنوار بعظمته</a:t>
            </a:r>
            <a:endParaRPr lang="en-US" sz="8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868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17-</a:t>
            </a:r>
            <a:r>
              <a:rPr lang="ar-EG" sz="8800" b="1" dirty="0">
                <a:latin typeface="Calibri" pitchFamily="34" charset="0"/>
              </a:rPr>
              <a:t>على </a:t>
            </a:r>
            <a:r>
              <a:rPr lang="ar-EG" sz="8800" b="1" dirty="0" err="1">
                <a:latin typeface="Calibri" pitchFamily="34" charset="0"/>
              </a:rPr>
              <a:t>جناحات</a:t>
            </a:r>
            <a:r>
              <a:rPr lang="ar-EG" sz="8800" b="1" dirty="0">
                <a:latin typeface="Calibri" pitchFamily="34" charset="0"/>
              </a:rPr>
              <a:t> </a:t>
            </a:r>
            <a:r>
              <a:rPr lang="ar-EG" sz="8800" b="1" dirty="0" err="1">
                <a:latin typeface="Calibri" pitchFamily="34" charset="0"/>
              </a:rPr>
              <a:t>البتولية</a:t>
            </a:r>
            <a:r>
              <a:rPr lang="ar-EG" sz="8800" b="1" dirty="0">
                <a:latin typeface="Calibri" pitchFamily="34" charset="0"/>
              </a:rPr>
              <a:t>       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   رفرف طبع اللاهوتية  تجسد وتأنس       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رفع البشرية بعظمته</a:t>
            </a:r>
            <a:endParaRPr lang="en-US" sz="8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048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18-</a:t>
            </a:r>
            <a:r>
              <a:rPr lang="en-US" sz="6600" b="1" dirty="0">
                <a:latin typeface="Calibri" pitchFamily="34" charset="0"/>
              </a:rPr>
              <a:t> </a:t>
            </a:r>
            <a:r>
              <a:rPr lang="ar-EG" sz="7200" b="1" dirty="0">
                <a:latin typeface="Calibri" pitchFamily="34" charset="0"/>
              </a:rPr>
              <a:t>صارت الأرض سما</a:t>
            </a:r>
            <a:endParaRPr lang="en-US" sz="7200" b="1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7200" b="1" dirty="0">
                <a:latin typeface="Calibri" pitchFamily="34" charset="0"/>
              </a:rPr>
              <a:t> في يوم    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 ما الخفيُّ صار معلوم</a:t>
            </a:r>
            <a:endParaRPr lang="en-US" sz="80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 نزلت </a:t>
            </a:r>
            <a:r>
              <a:rPr lang="ar-EG" sz="8000" b="1" dirty="0" err="1">
                <a:latin typeface="Calibri" pitchFamily="34" charset="0"/>
              </a:rPr>
              <a:t>ملايكة</a:t>
            </a:r>
            <a:r>
              <a:rPr lang="ar-EG" sz="8000" b="1" dirty="0">
                <a:latin typeface="Calibri" pitchFamily="34" charset="0"/>
              </a:rPr>
              <a:t> ونجوم      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وسجدوا معانا لعظمته</a:t>
            </a:r>
            <a:endParaRPr lang="en-US" sz="8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19-</a:t>
            </a:r>
            <a:r>
              <a:rPr lang="ar-EG" sz="8000" b="1" dirty="0">
                <a:latin typeface="Calibri" pitchFamily="34" charset="0"/>
              </a:rPr>
              <a:t> فرحت الأرض </a:t>
            </a:r>
            <a:r>
              <a:rPr lang="ar-EG" sz="8000" b="1" dirty="0" err="1">
                <a:latin typeface="Calibri" pitchFamily="34" charset="0"/>
              </a:rPr>
              <a:t>معايا</a:t>
            </a:r>
            <a:r>
              <a:rPr lang="ar-EG" sz="8000" b="1" dirty="0">
                <a:latin typeface="Calibri" pitchFamily="34" charset="0"/>
              </a:rPr>
              <a:t>   </a:t>
            </a:r>
          </a:p>
          <a:p>
            <a:pPr algn="ctr" rtl="1">
              <a:defRPr/>
            </a:pPr>
            <a:r>
              <a:rPr lang="ar-EG" sz="8000" b="1" dirty="0" err="1">
                <a:latin typeface="Calibri" pitchFamily="34" charset="0"/>
              </a:rPr>
              <a:t>والسما</a:t>
            </a:r>
            <a:r>
              <a:rPr lang="ar-EG" sz="8000" b="1" dirty="0">
                <a:latin typeface="Calibri" pitchFamily="34" charset="0"/>
              </a:rPr>
              <a:t> </a:t>
            </a:r>
            <a:r>
              <a:rPr lang="ar-EG" sz="8000" b="1" dirty="0" err="1">
                <a:latin typeface="Calibri" pitchFamily="34" charset="0"/>
              </a:rPr>
              <a:t>بهللويا</a:t>
            </a:r>
            <a:endParaRPr lang="en-US" sz="80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والمجوس رأوا الآية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فخروا وسجدوا لعظمته</a:t>
            </a:r>
            <a:endParaRPr lang="en-US" sz="8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20-</a:t>
            </a:r>
            <a:r>
              <a:rPr lang="ar-EG" sz="8000" b="1" dirty="0">
                <a:latin typeface="Calibri" pitchFamily="34" charset="0"/>
              </a:rPr>
              <a:t> فرحت كل الأمهات  </a:t>
            </a:r>
          </a:p>
          <a:p>
            <a:pPr algn="ctr" rtl="1">
              <a:defRPr/>
            </a:pPr>
            <a:r>
              <a:rPr lang="ar-EG" sz="8000" b="1" dirty="0" err="1">
                <a:latin typeface="Calibri" pitchFamily="34" charset="0"/>
              </a:rPr>
              <a:t>ويايا</a:t>
            </a:r>
            <a:r>
              <a:rPr lang="ar-EG" sz="8000" b="1" dirty="0">
                <a:latin typeface="Calibri" pitchFamily="34" charset="0"/>
              </a:rPr>
              <a:t> بثمر الثمرات</a:t>
            </a:r>
            <a:endParaRPr lang="en-US" sz="80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طفل وهو كنز الصالحات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اسجدوا معي لعظمته</a:t>
            </a:r>
            <a:endParaRPr lang="en-US" sz="8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21-</a:t>
            </a:r>
            <a:r>
              <a:rPr lang="en-US" sz="5400" b="1" dirty="0">
                <a:latin typeface="Calibri" pitchFamily="34" charset="0"/>
              </a:rPr>
              <a:t> </a:t>
            </a:r>
            <a:r>
              <a:rPr lang="ar-EG" sz="8000" b="1" dirty="0">
                <a:latin typeface="Calibri" pitchFamily="34" charset="0"/>
              </a:rPr>
              <a:t>تفرح حواء مع ابنة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ابنتها التي حبلت</a:t>
            </a:r>
            <a:endParaRPr lang="en-US" sz="80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بالنسل الموعود وأتت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بآدم الجديد يا لعظمته</a:t>
            </a:r>
            <a:endParaRPr lang="en-US" sz="8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4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22-</a:t>
            </a:r>
            <a:r>
              <a:rPr lang="ar-EG" sz="8000" b="1" dirty="0">
                <a:latin typeface="Calibri" pitchFamily="34" charset="0"/>
              </a:rPr>
              <a:t> فرَّع غصن في بيت داود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غنىَّ الكرم وقال يا سجود</a:t>
            </a:r>
            <a:endParaRPr lang="en-US" sz="80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المولود هو المعبود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والملك في عظمته</a:t>
            </a:r>
            <a:endParaRPr lang="en-US" sz="8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0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23-</a:t>
            </a:r>
            <a:r>
              <a:rPr lang="en-US" sz="8800" b="1" dirty="0">
                <a:latin typeface="Calibri" pitchFamily="34" charset="0"/>
              </a:rPr>
              <a:t> </a:t>
            </a:r>
            <a:r>
              <a:rPr lang="ar-EG" sz="8800" b="1" dirty="0">
                <a:latin typeface="Calibri" pitchFamily="34" charset="0"/>
              </a:rPr>
              <a:t>يا بنات أورشليم       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هيا ورائي بالترنيم 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أخبركم أين يقيم       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الذي أخفى عظمته</a:t>
            </a:r>
            <a:endParaRPr lang="en-US" sz="8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6858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4800" b="1" dirty="0">
                <a:latin typeface="Calibri" pitchFamily="34" charset="0"/>
              </a:rPr>
              <a:t>2-</a:t>
            </a:r>
            <a:r>
              <a:rPr lang="en-US" sz="4800" b="1" dirty="0">
                <a:latin typeface="Calibri" pitchFamily="34" charset="0"/>
              </a:rPr>
              <a:t>  </a:t>
            </a:r>
            <a:r>
              <a:rPr lang="ar-EG" sz="8000" b="1" dirty="0">
                <a:latin typeface="Calibri" pitchFamily="34" charset="0"/>
              </a:rPr>
              <a:t>قلت لجبرائيل آمين  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 بعد ما قال </a:t>
            </a:r>
            <a:r>
              <a:rPr lang="ar-EG" sz="8000" b="1" dirty="0" err="1">
                <a:latin typeface="Calibri" pitchFamily="34" charset="0"/>
              </a:rPr>
              <a:t>ستحبلين</a:t>
            </a:r>
            <a:r>
              <a:rPr lang="en-US" sz="8000" dirty="0">
                <a:latin typeface="Calibri" pitchFamily="34" charset="0"/>
              </a:rPr>
              <a:t> </a:t>
            </a:r>
            <a:r>
              <a:rPr lang="ar-EG" sz="8000" b="1" dirty="0">
                <a:latin typeface="Calibri" pitchFamily="34" charset="0"/>
              </a:rPr>
              <a:t>وتلدين من له تسجدين      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وتعلنين عظمته</a:t>
            </a:r>
            <a:endParaRPr lang="en-US" sz="8000" dirty="0">
              <a:latin typeface="Calibri" pitchFamily="34" charset="0"/>
            </a:endParaRPr>
          </a:p>
          <a:p>
            <a:pPr algn="ctr">
              <a:defRPr/>
            </a:pPr>
            <a:endParaRPr lang="en-US" sz="8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24-</a:t>
            </a:r>
            <a:r>
              <a:rPr lang="en-US" sz="5400" b="1" dirty="0">
                <a:latin typeface="Calibri" pitchFamily="34" charset="0"/>
              </a:rPr>
              <a:t> </a:t>
            </a:r>
            <a:r>
              <a:rPr lang="ar-EG" sz="8000" b="1" dirty="0">
                <a:latin typeface="Calibri" pitchFamily="34" charset="0"/>
              </a:rPr>
              <a:t>كيف تجسد العجيب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وكيف تعطي بتول حليب</a:t>
            </a:r>
            <a:endParaRPr lang="en-US" sz="80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وكيف يكون ليَّ </a:t>
            </a:r>
            <a:r>
              <a:rPr lang="ar-EG" sz="8000" b="1" dirty="0" err="1">
                <a:latin typeface="Calibri" pitchFamily="34" charset="0"/>
              </a:rPr>
              <a:t>التطويب</a:t>
            </a:r>
            <a:r>
              <a:rPr lang="ar-EG" sz="8000" b="1" dirty="0">
                <a:latin typeface="Calibri" pitchFamily="34" charset="0"/>
              </a:rPr>
              <a:t>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وأنا عبده لعظمته</a:t>
            </a:r>
            <a:endParaRPr lang="en-US" sz="8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25-</a:t>
            </a:r>
            <a:r>
              <a:rPr lang="en-US" sz="5400" b="1" dirty="0">
                <a:latin typeface="Calibri" pitchFamily="34" charset="0"/>
              </a:rPr>
              <a:t> </a:t>
            </a:r>
            <a:r>
              <a:rPr lang="ar-EG" sz="8000" b="1" dirty="0">
                <a:latin typeface="Calibri" pitchFamily="34" charset="0"/>
              </a:rPr>
              <a:t>أرضعتَه من عطاياه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وأطعمته من صنع يداه</a:t>
            </a:r>
            <a:endParaRPr lang="en-US" sz="80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وحملته وهو الإله       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حامل الكل بعظمته</a:t>
            </a:r>
            <a:endParaRPr lang="en-US" sz="8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26-</a:t>
            </a:r>
            <a:r>
              <a:rPr lang="en-US" sz="5400" b="1" dirty="0">
                <a:latin typeface="Calibri" pitchFamily="34" charset="0"/>
              </a:rPr>
              <a:t> </a:t>
            </a:r>
            <a:r>
              <a:rPr lang="ar-EG" sz="8000" b="1" dirty="0" err="1">
                <a:latin typeface="Calibri" pitchFamily="34" charset="0"/>
              </a:rPr>
              <a:t>سمعان</a:t>
            </a:r>
            <a:r>
              <a:rPr lang="ar-EG" sz="8000" b="1" dirty="0">
                <a:latin typeface="Calibri" pitchFamily="34" charset="0"/>
              </a:rPr>
              <a:t> أخذه من يدي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ونظر الشيخ إلى ولدي</a:t>
            </a:r>
            <a:endParaRPr lang="en-US" sz="80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وقاله </a:t>
            </a:r>
            <a:r>
              <a:rPr lang="ar-EG" sz="8000" b="1" dirty="0" err="1">
                <a:latin typeface="Calibri" pitchFamily="34" charset="0"/>
              </a:rPr>
              <a:t>اطلقني</a:t>
            </a:r>
            <a:r>
              <a:rPr lang="ar-EG" sz="8000" b="1" dirty="0">
                <a:latin typeface="Calibri" pitchFamily="34" charset="0"/>
              </a:rPr>
              <a:t> يا سيدي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وشهد البار لعظمته</a:t>
            </a:r>
            <a:endParaRPr lang="en-US" sz="8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3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27-</a:t>
            </a:r>
            <a:r>
              <a:rPr lang="en-US" sz="5400" b="1" dirty="0">
                <a:latin typeface="Calibri" pitchFamily="34" charset="0"/>
              </a:rPr>
              <a:t> </a:t>
            </a:r>
            <a:r>
              <a:rPr lang="ar-EG" sz="8800" b="1" dirty="0">
                <a:latin typeface="Calibri" pitchFamily="34" charset="0"/>
              </a:rPr>
              <a:t>هو خالقي وسيدي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وابن الله وصار ولدي</a:t>
            </a:r>
            <a:endParaRPr lang="en-US" sz="88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أخذ جسداً من جسدي 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حملته وعظَّمته</a:t>
            </a:r>
            <a:endParaRPr lang="en-US" sz="8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28-</a:t>
            </a:r>
            <a:r>
              <a:rPr lang="en-US" sz="5400" b="1" dirty="0">
                <a:latin typeface="Calibri" pitchFamily="34" charset="0"/>
              </a:rPr>
              <a:t> </a:t>
            </a:r>
            <a:r>
              <a:rPr lang="ar-EG" sz="8000" b="1" dirty="0" err="1">
                <a:latin typeface="Calibri" pitchFamily="34" charset="0"/>
              </a:rPr>
              <a:t>مولودي</a:t>
            </a:r>
            <a:r>
              <a:rPr lang="ar-EG" sz="8000" b="1" dirty="0">
                <a:latin typeface="Calibri" pitchFamily="34" charset="0"/>
              </a:rPr>
              <a:t> هو </a:t>
            </a:r>
            <a:r>
              <a:rPr lang="ar-EG" sz="8000" b="1" dirty="0" err="1">
                <a:latin typeface="Calibri" pitchFamily="34" charset="0"/>
              </a:rPr>
              <a:t>مصورُني</a:t>
            </a:r>
            <a:endParaRPr lang="ar-EG" sz="8000" b="1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مُوجدي وأتى مني</a:t>
            </a:r>
            <a:endParaRPr lang="en-US" sz="80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معبودي الذي صار ابني  </a:t>
            </a:r>
          </a:p>
          <a:p>
            <a:pPr algn="ctr" rtl="1">
              <a:defRPr/>
            </a:pPr>
            <a:r>
              <a:rPr lang="ar-EG" sz="8000" b="1" dirty="0" err="1">
                <a:latin typeface="Calibri" pitchFamily="34" charset="0"/>
              </a:rPr>
              <a:t>اتضعَ</a:t>
            </a:r>
            <a:r>
              <a:rPr lang="ar-EG" sz="8000" b="1" dirty="0">
                <a:latin typeface="Calibri" pitchFamily="34" charset="0"/>
              </a:rPr>
              <a:t> في عظمته</a:t>
            </a:r>
            <a:endParaRPr lang="en-US" sz="8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29-</a:t>
            </a:r>
            <a:r>
              <a:rPr lang="en-US" sz="5400" b="1" dirty="0">
                <a:latin typeface="Calibri" pitchFamily="34" charset="0"/>
              </a:rPr>
              <a:t> </a:t>
            </a:r>
            <a:r>
              <a:rPr lang="ar-EG" sz="8000" b="1" dirty="0">
                <a:latin typeface="Calibri" pitchFamily="34" charset="0"/>
              </a:rPr>
              <a:t>في مصر انحنت الأوثان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للملك صاحب السلطان</a:t>
            </a:r>
            <a:endParaRPr lang="en-US" sz="80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وشعب عرف أن الرحمان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أتى مُخفياً عظمتَه</a:t>
            </a:r>
            <a:endParaRPr lang="en-US" sz="8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latin typeface="Calibri" pitchFamily="34" charset="0"/>
              </a:rPr>
              <a:t>3-</a:t>
            </a:r>
            <a:r>
              <a:rPr lang="en-US" sz="5400" b="1" dirty="0">
                <a:latin typeface="Calibri" pitchFamily="34" charset="0"/>
              </a:rPr>
              <a:t> </a:t>
            </a:r>
            <a:r>
              <a:rPr lang="ar-EG" sz="8000" b="1" dirty="0" err="1">
                <a:latin typeface="Calibri" pitchFamily="34" charset="0"/>
              </a:rPr>
              <a:t>قاللي</a:t>
            </a:r>
            <a:r>
              <a:rPr lang="ar-EG" sz="8000" b="1" dirty="0">
                <a:latin typeface="Calibri" pitchFamily="34" charset="0"/>
              </a:rPr>
              <a:t> تسمينه يسوع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 فهو مخلص الجموع</a:t>
            </a:r>
          </a:p>
          <a:p>
            <a:pPr algn="ctr" rtl="1">
              <a:defRPr/>
            </a:pPr>
            <a:r>
              <a:rPr lang="ar-EG" sz="8000" b="1" dirty="0" err="1">
                <a:latin typeface="Calibri" pitchFamily="34" charset="0"/>
              </a:rPr>
              <a:t>وزي</a:t>
            </a:r>
            <a:r>
              <a:rPr lang="ar-EG" sz="8000" b="1" dirty="0">
                <a:latin typeface="Calibri" pitchFamily="34" charset="0"/>
              </a:rPr>
              <a:t> </a:t>
            </a:r>
            <a:r>
              <a:rPr lang="ar-EG" sz="8000" b="1" dirty="0" err="1">
                <a:latin typeface="Calibri" pitchFamily="34" charset="0"/>
              </a:rPr>
              <a:t>مالشمس</a:t>
            </a:r>
            <a:endParaRPr lang="en-US" sz="8000" b="1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 </a:t>
            </a:r>
            <a:r>
              <a:rPr lang="ar-EG" sz="8000" b="1" dirty="0" err="1">
                <a:latin typeface="Calibri" pitchFamily="34" charset="0"/>
              </a:rPr>
              <a:t>دي</a:t>
            </a:r>
            <a:r>
              <a:rPr lang="ar-EG" sz="8000" b="1" dirty="0">
                <a:latin typeface="Calibri" pitchFamily="34" charset="0"/>
              </a:rPr>
              <a:t> ليها سطوع    </a:t>
            </a:r>
          </a:p>
          <a:p>
            <a:pPr algn="ctr" rtl="1">
              <a:defRPr/>
            </a:pPr>
            <a:r>
              <a:rPr lang="ar-EG" sz="8000" b="1" dirty="0">
                <a:latin typeface="Calibri" pitchFamily="34" charset="0"/>
              </a:rPr>
              <a:t>يشرق </a:t>
            </a:r>
            <a:r>
              <a:rPr lang="ar-EG" sz="8000" b="1" dirty="0" err="1">
                <a:latin typeface="Calibri" pitchFamily="34" charset="0"/>
              </a:rPr>
              <a:t>عالكل</a:t>
            </a:r>
            <a:r>
              <a:rPr lang="ar-EG" sz="8000" b="1" dirty="0">
                <a:latin typeface="Calibri" pitchFamily="34" charset="0"/>
              </a:rPr>
              <a:t> بعظمته</a:t>
            </a:r>
            <a:endParaRPr lang="en-US" sz="8000" b="1" dirty="0">
              <a:latin typeface="Calibri" pitchFamily="34" charset="0"/>
            </a:endParaRPr>
          </a:p>
          <a:p>
            <a:pPr algn="ctr" rtl="1">
              <a:defRPr/>
            </a:pPr>
            <a:endParaRPr lang="en-US" sz="8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+ تعظم نفسي الرب       </a:t>
            </a: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وتبتهج روحي بالله</a:t>
            </a:r>
            <a:endParaRPr lang="en-US" sz="80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مخلصي القدير صنع       </a:t>
            </a:r>
          </a:p>
          <a:p>
            <a:pPr algn="ctr" rtl="1">
              <a:defRPr/>
            </a:pPr>
            <a:r>
              <a:rPr lang="ar-EG" sz="8000" b="1" dirty="0" err="1">
                <a:solidFill>
                  <a:srgbClr val="003300"/>
                </a:solidFill>
                <a:latin typeface="Calibri" pitchFamily="34" charset="0"/>
              </a:rPr>
              <a:t>بي</a:t>
            </a:r>
            <a:r>
              <a:rPr lang="ar-EG" sz="8000" b="1" dirty="0">
                <a:solidFill>
                  <a:srgbClr val="003300"/>
                </a:solidFill>
                <a:latin typeface="Calibri" pitchFamily="34" charset="0"/>
              </a:rPr>
              <a:t> عظائم واسمه القدوس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5868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 </a:t>
            </a:r>
            <a:r>
              <a:rPr lang="ar-EG" sz="5400" b="1" dirty="0">
                <a:latin typeface="Calibri" pitchFamily="34" charset="0"/>
              </a:rPr>
              <a:t>4-</a:t>
            </a:r>
            <a:r>
              <a:rPr lang="en-US" sz="5400" b="1" dirty="0">
                <a:latin typeface="Calibri" pitchFamily="34" charset="0"/>
              </a:rPr>
              <a:t> </a:t>
            </a:r>
            <a:r>
              <a:rPr lang="ar-EG" sz="8800" b="1" dirty="0">
                <a:latin typeface="Calibri" pitchFamily="34" charset="0"/>
              </a:rPr>
              <a:t>بالرب الكلمة صرتُ 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أعرف من أعطى صوته</a:t>
            </a:r>
            <a:endParaRPr lang="en-US" sz="8800" dirty="0">
              <a:latin typeface="Calibri" pitchFamily="34" charset="0"/>
            </a:endParaRP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   وبقوتِه تظللّتُ         </a:t>
            </a:r>
          </a:p>
          <a:p>
            <a:pPr algn="ctr" rtl="1">
              <a:defRPr/>
            </a:pPr>
            <a:r>
              <a:rPr lang="ar-EG" sz="8800" b="1" dirty="0">
                <a:latin typeface="Calibri" pitchFamily="34" charset="0"/>
              </a:rPr>
              <a:t>    فأتى العلي بعظمته</a:t>
            </a:r>
            <a:endParaRPr lang="en-US" sz="8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2011</TotalTime>
  <Words>918</Words>
  <Application>Microsoft Office PowerPoint</Application>
  <PresentationFormat>عرض على الشاشة (4:3)</PresentationFormat>
  <Paragraphs>245</Paragraphs>
  <Slides>63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63</vt:i4>
      </vt:variant>
    </vt:vector>
  </HeadingPairs>
  <TitlesOfParts>
    <vt:vector size="67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214</cp:revision>
  <dcterms:created xsi:type="dcterms:W3CDTF">2021-12-07T14:30:00Z</dcterms:created>
  <dcterms:modified xsi:type="dcterms:W3CDTF">2023-12-23T13:09:52Z</dcterms:modified>
</cp:coreProperties>
</file>