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47" r:id="rId3"/>
    <p:sldId id="274" r:id="rId4"/>
    <p:sldId id="346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28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تـرنيــمة</a:t>
            </a:r>
          </a:p>
          <a:p>
            <a:pPr algn="ctr" rtl="1"/>
            <a:endParaRPr lang="ar-EG" sz="6600" b="1" dirty="0" smtClean="0">
              <a:latin typeface="Arial" charset="0"/>
            </a:endParaRPr>
          </a:p>
          <a:p>
            <a:pPr algn="ctr" rtl="1"/>
            <a:r>
              <a:rPr lang="ar-EG" sz="6600" b="1" dirty="0" smtClean="0"/>
              <a:t>اسمك ربي يسوع</a:t>
            </a:r>
            <a:endParaRPr lang="ar-EG" sz="66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19788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/>
              <a:t>اسمك ربي </a:t>
            </a:r>
            <a:endParaRPr lang="ar-EG" sz="7200" b="1" dirty="0" smtClean="0"/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موضوع </a:t>
            </a:r>
            <a:r>
              <a:rPr lang="ar-EG" sz="7200" b="1" dirty="0" smtClean="0"/>
              <a:t>عزي والفخار</a:t>
            </a:r>
            <a:br>
              <a:rPr lang="ar-EG" sz="7200" b="1" dirty="0" smtClean="0"/>
            </a:br>
            <a:r>
              <a:rPr lang="ar-EG" sz="7200" b="1" dirty="0" smtClean="0"/>
              <a:t>فيه حياتي </a:t>
            </a:r>
            <a:endParaRPr lang="ar-EG" sz="7200" b="1" dirty="0" smtClean="0"/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وفيه </a:t>
            </a:r>
            <a:r>
              <a:rPr lang="ar-EG" sz="7200" b="1" dirty="0" smtClean="0"/>
              <a:t>سر </a:t>
            </a:r>
            <a:r>
              <a:rPr lang="ar-EG" sz="7200" b="1" dirty="0" err="1" smtClean="0"/>
              <a:t>الإنتصار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9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 smtClean="0"/>
              <a:t>ما أعظم </a:t>
            </a:r>
            <a:r>
              <a:rPr lang="ar-EG" sz="6600" b="1" dirty="0" err="1" smtClean="0"/>
              <a:t>إسمك</a:t>
            </a:r>
            <a:r>
              <a:rPr lang="ar-EG" sz="6600" b="1" dirty="0" smtClean="0"/>
              <a:t> يا سيدي الحبيب</a:t>
            </a:r>
            <a:br>
              <a:rPr lang="ar-EG" sz="6600" b="1" dirty="0" smtClean="0"/>
            </a:br>
            <a:r>
              <a:rPr lang="ar-EG" sz="6600" b="1" dirty="0" smtClean="0"/>
              <a:t>ما أمجد </a:t>
            </a:r>
            <a:r>
              <a:rPr lang="ar-EG" sz="6600" b="1" dirty="0" err="1" smtClean="0"/>
              <a:t>إسمك</a:t>
            </a:r>
            <a:r>
              <a:rPr lang="ar-EG" sz="6600" b="1" dirty="0" smtClean="0"/>
              <a:t> فإنه عجيب</a:t>
            </a:r>
            <a:br>
              <a:rPr lang="ar-EG" sz="6600" b="1" dirty="0" smtClean="0"/>
            </a:br>
            <a:r>
              <a:rPr lang="ar-EG" sz="6600" b="1" dirty="0" smtClean="0"/>
              <a:t>هيا نعليه معاً إن </a:t>
            </a:r>
            <a:r>
              <a:rPr lang="ar-EG" sz="6600" b="1" dirty="0" err="1" smtClean="0"/>
              <a:t>إسمه</a:t>
            </a:r>
            <a:r>
              <a:rPr lang="ar-EG" sz="6600" b="1" dirty="0" smtClean="0"/>
              <a:t> عجيب</a:t>
            </a:r>
            <a:br>
              <a:rPr lang="ar-EG" sz="6600" b="1" dirty="0" smtClean="0"/>
            </a:b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52400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/>
              <a:t>اسمك ربي </a:t>
            </a:r>
            <a:endParaRPr lang="ar-EG" sz="7200" b="1" dirty="0" smtClean="0"/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ملك </a:t>
            </a:r>
            <a:r>
              <a:rPr lang="ar-EG" sz="7200" b="1" dirty="0" smtClean="0"/>
              <a:t>الملوك المنتصر</a:t>
            </a:r>
            <a:br>
              <a:rPr lang="ar-EG" sz="7200" b="1" dirty="0" smtClean="0"/>
            </a:br>
            <a:r>
              <a:rPr lang="ar-EG" sz="7200" b="1" dirty="0" smtClean="0"/>
              <a:t>رب الأرباب </a:t>
            </a:r>
            <a:endParaRPr lang="ar-EG" sz="7200" b="1" dirty="0" smtClean="0"/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من </a:t>
            </a:r>
            <a:r>
              <a:rPr lang="ar-EG" sz="7200" b="1" dirty="0" smtClean="0"/>
              <a:t>ملكه لا يندثر</a:t>
            </a:r>
            <a:br>
              <a:rPr lang="ar-EG" sz="7200" b="1" dirty="0" smtClean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9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 smtClean="0"/>
              <a:t>ما أعظم </a:t>
            </a:r>
            <a:r>
              <a:rPr lang="ar-EG" sz="6600" b="1" dirty="0" err="1" smtClean="0"/>
              <a:t>إسمك</a:t>
            </a:r>
            <a:r>
              <a:rPr lang="ar-EG" sz="6600" b="1" dirty="0" smtClean="0"/>
              <a:t> يا سيدي الحبيب</a:t>
            </a:r>
            <a:br>
              <a:rPr lang="ar-EG" sz="6600" b="1" dirty="0" smtClean="0"/>
            </a:br>
            <a:r>
              <a:rPr lang="ar-EG" sz="6600" b="1" dirty="0" smtClean="0"/>
              <a:t>ما أمجد </a:t>
            </a:r>
            <a:r>
              <a:rPr lang="ar-EG" sz="6600" b="1" dirty="0" err="1" smtClean="0"/>
              <a:t>إسمك</a:t>
            </a:r>
            <a:r>
              <a:rPr lang="ar-EG" sz="6600" b="1" dirty="0" smtClean="0"/>
              <a:t> فإنه عجيب</a:t>
            </a:r>
            <a:br>
              <a:rPr lang="ar-EG" sz="6600" b="1" dirty="0" smtClean="0"/>
            </a:br>
            <a:r>
              <a:rPr lang="ar-EG" sz="6600" b="1" dirty="0" smtClean="0"/>
              <a:t>هيا نعليه معاً إن </a:t>
            </a:r>
            <a:r>
              <a:rPr lang="ar-EG" sz="6600" b="1" dirty="0" err="1" smtClean="0"/>
              <a:t>إسمه</a:t>
            </a:r>
            <a:r>
              <a:rPr lang="ar-EG" sz="6600" b="1" dirty="0" smtClean="0"/>
              <a:t> عجيب</a:t>
            </a:r>
            <a:br>
              <a:rPr lang="ar-EG" sz="6600" b="1" dirty="0" smtClean="0"/>
            </a:b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228600"/>
            <a:ext cx="91440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/>
              <a:t>اسمك ربي </a:t>
            </a:r>
            <a:endParaRPr lang="ar-EG" sz="7200" b="1" dirty="0" smtClean="0"/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يسوع </a:t>
            </a:r>
            <a:r>
              <a:rPr lang="ar-EG" sz="7200" b="1" dirty="0" smtClean="0"/>
              <a:t>مانح الخلاص</a:t>
            </a:r>
            <a:br>
              <a:rPr lang="ar-EG" sz="7200" b="1" dirty="0" smtClean="0"/>
            </a:br>
            <a:r>
              <a:rPr lang="ar-EG" sz="7200" b="1" dirty="0" smtClean="0"/>
              <a:t>أنت المنجي </a:t>
            </a:r>
            <a:endParaRPr lang="ar-EG" sz="7200" b="1" dirty="0" smtClean="0"/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وأنت رافع </a:t>
            </a:r>
            <a:r>
              <a:rPr lang="ar-EG" sz="7200" b="1" dirty="0" smtClean="0"/>
              <a:t>القصاص</a:t>
            </a:r>
            <a:br>
              <a:rPr lang="ar-EG" sz="7200" b="1" dirty="0" smtClean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9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 smtClean="0"/>
              <a:t>ما أعظم </a:t>
            </a:r>
            <a:r>
              <a:rPr lang="ar-EG" sz="6600" b="1" dirty="0" err="1" smtClean="0"/>
              <a:t>إسمك</a:t>
            </a:r>
            <a:r>
              <a:rPr lang="ar-EG" sz="6600" b="1" dirty="0" smtClean="0"/>
              <a:t> يا سيدي الحبيب</a:t>
            </a:r>
            <a:br>
              <a:rPr lang="ar-EG" sz="6600" b="1" dirty="0" smtClean="0"/>
            </a:br>
            <a:r>
              <a:rPr lang="ar-EG" sz="6600" b="1" dirty="0" smtClean="0"/>
              <a:t>ما أمجد </a:t>
            </a:r>
            <a:r>
              <a:rPr lang="ar-EG" sz="6600" b="1" dirty="0" err="1" smtClean="0"/>
              <a:t>إسمك</a:t>
            </a:r>
            <a:r>
              <a:rPr lang="ar-EG" sz="6600" b="1" dirty="0" smtClean="0"/>
              <a:t> فإنه عجيب</a:t>
            </a:r>
            <a:br>
              <a:rPr lang="ar-EG" sz="6600" b="1" dirty="0" smtClean="0"/>
            </a:br>
            <a:r>
              <a:rPr lang="ar-EG" sz="6600" b="1" dirty="0" smtClean="0"/>
              <a:t>هيا نعليه معاً إن </a:t>
            </a:r>
            <a:r>
              <a:rPr lang="ar-EG" sz="6600" b="1" dirty="0" err="1" smtClean="0"/>
              <a:t>إسمه</a:t>
            </a:r>
            <a:r>
              <a:rPr lang="ar-EG" sz="6600" b="1" dirty="0" smtClean="0"/>
              <a:t> عجيب</a:t>
            </a:r>
            <a:br>
              <a:rPr lang="ar-EG" sz="6600" b="1" dirty="0" smtClean="0"/>
            </a:b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228600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/>
              <a:t>اسمك ربي </a:t>
            </a:r>
            <a:endParaRPr lang="ar-EG" sz="7200" b="1" dirty="0" smtClean="0"/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برج </a:t>
            </a:r>
            <a:r>
              <a:rPr lang="ar-EG" sz="7200" b="1" dirty="0" smtClean="0"/>
              <a:t>حصين ومنيع</a:t>
            </a:r>
            <a:br>
              <a:rPr lang="ar-EG" sz="7200" b="1" dirty="0" smtClean="0"/>
            </a:br>
            <a:r>
              <a:rPr lang="ar-EG" sz="7200" b="1" dirty="0" smtClean="0"/>
              <a:t>فيه الأمان </a:t>
            </a:r>
            <a:endParaRPr lang="ar-EG" sz="7200" b="1" dirty="0" smtClean="0"/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فيه </a:t>
            </a:r>
            <a:r>
              <a:rPr lang="ar-EG" sz="7200" b="1" dirty="0" smtClean="0"/>
              <a:t>السلام للجميع</a:t>
            </a:r>
            <a:br>
              <a:rPr lang="ar-EG" sz="7200" b="1" dirty="0" smtClean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9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 smtClean="0"/>
              <a:t>ما أعظم </a:t>
            </a:r>
            <a:r>
              <a:rPr lang="ar-EG" sz="6600" b="1" dirty="0" err="1" smtClean="0"/>
              <a:t>إسمك</a:t>
            </a:r>
            <a:r>
              <a:rPr lang="ar-EG" sz="6600" b="1" dirty="0" smtClean="0"/>
              <a:t> يا سيدي الحبيب</a:t>
            </a:r>
            <a:br>
              <a:rPr lang="ar-EG" sz="6600" b="1" dirty="0" smtClean="0"/>
            </a:br>
            <a:r>
              <a:rPr lang="ar-EG" sz="6600" b="1" dirty="0" smtClean="0"/>
              <a:t>ما أمجد </a:t>
            </a:r>
            <a:r>
              <a:rPr lang="ar-EG" sz="6600" b="1" dirty="0" err="1" smtClean="0"/>
              <a:t>إسمك</a:t>
            </a:r>
            <a:r>
              <a:rPr lang="ar-EG" sz="6600" b="1" dirty="0" smtClean="0"/>
              <a:t> فإنه عجيب</a:t>
            </a:r>
            <a:br>
              <a:rPr lang="ar-EG" sz="6600" b="1" dirty="0" smtClean="0"/>
            </a:br>
            <a:r>
              <a:rPr lang="ar-EG" sz="6600" b="1" dirty="0" smtClean="0"/>
              <a:t>هيا نعليه معاً إن </a:t>
            </a:r>
            <a:r>
              <a:rPr lang="ar-EG" sz="6600" b="1" dirty="0" err="1" smtClean="0"/>
              <a:t>إسمه</a:t>
            </a:r>
            <a:r>
              <a:rPr lang="ar-EG" sz="6600" b="1" dirty="0" smtClean="0"/>
              <a:t> عجيب</a:t>
            </a:r>
            <a:br>
              <a:rPr lang="ar-EG" sz="6600" b="1" dirty="0" smtClean="0"/>
            </a:b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95988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/>
              <a:t>اسمك ربي </a:t>
            </a:r>
            <a:endParaRPr lang="ar-EG" sz="7200" b="1" dirty="0" smtClean="0"/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يفتح </a:t>
            </a:r>
            <a:r>
              <a:rPr lang="ar-EG" sz="7200" b="1" dirty="0" smtClean="0"/>
              <a:t>أبواب </a:t>
            </a:r>
            <a:r>
              <a:rPr lang="ar-EG" sz="7200" b="1" dirty="0" err="1" smtClean="0"/>
              <a:t>السما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فيستجيب </a:t>
            </a:r>
            <a:r>
              <a:rPr lang="ar-EG" sz="7200" b="1" dirty="0" smtClean="0"/>
              <a:t>من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 أجله </a:t>
            </a:r>
            <a:r>
              <a:rPr lang="ar-EG" sz="7200" b="1" dirty="0" err="1" smtClean="0"/>
              <a:t>الآب</a:t>
            </a:r>
            <a:r>
              <a:rPr lang="ar-EG" sz="7200" b="1" dirty="0" smtClean="0"/>
              <a:t> لنا</a:t>
            </a:r>
            <a:br>
              <a:rPr lang="ar-EG" sz="7200" b="1" dirty="0" smtClean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9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 smtClean="0"/>
              <a:t>ما أعظم </a:t>
            </a:r>
            <a:r>
              <a:rPr lang="ar-EG" sz="6600" b="1" dirty="0" err="1" smtClean="0"/>
              <a:t>إسمك</a:t>
            </a:r>
            <a:r>
              <a:rPr lang="ar-EG" sz="6600" b="1" dirty="0" smtClean="0"/>
              <a:t> يا سيدي الحبيب</a:t>
            </a:r>
            <a:br>
              <a:rPr lang="ar-EG" sz="6600" b="1" dirty="0" smtClean="0"/>
            </a:br>
            <a:r>
              <a:rPr lang="ar-EG" sz="6600" b="1" dirty="0" smtClean="0"/>
              <a:t>ما أمجد </a:t>
            </a:r>
            <a:r>
              <a:rPr lang="ar-EG" sz="6600" b="1" dirty="0" err="1" smtClean="0"/>
              <a:t>إسمك</a:t>
            </a:r>
            <a:r>
              <a:rPr lang="ar-EG" sz="6600" b="1" dirty="0" smtClean="0"/>
              <a:t> فإنه عجيب</a:t>
            </a:r>
            <a:br>
              <a:rPr lang="ar-EG" sz="6600" b="1" dirty="0" smtClean="0"/>
            </a:br>
            <a:r>
              <a:rPr lang="ar-EG" sz="6600" b="1" dirty="0" smtClean="0"/>
              <a:t>هيا نعليه معاً إن </a:t>
            </a:r>
            <a:r>
              <a:rPr lang="ar-EG" sz="6600" b="1" dirty="0" err="1" smtClean="0"/>
              <a:t>إسمه</a:t>
            </a:r>
            <a:r>
              <a:rPr lang="ar-EG" sz="6600" b="1" dirty="0" smtClean="0"/>
              <a:t> عجيب</a:t>
            </a:r>
            <a:br>
              <a:rPr lang="ar-EG" sz="6600" b="1" dirty="0" smtClean="0"/>
            </a:b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52400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/>
              <a:t>اسمك ربي </a:t>
            </a:r>
            <a:endParaRPr lang="ar-EG" sz="7200" b="1" dirty="0" smtClean="0"/>
          </a:p>
          <a:p>
            <a:pPr algn="ctr">
              <a:lnSpc>
                <a:spcPct val="150000"/>
              </a:lnSpc>
            </a:pPr>
            <a:r>
              <a:rPr lang="ar-EG" sz="7200" b="1" dirty="0" err="1" smtClean="0"/>
              <a:t>عمانوئيل</a:t>
            </a:r>
            <a:r>
              <a:rPr lang="ar-EG" sz="7200" b="1" dirty="0" smtClean="0"/>
              <a:t> </a:t>
            </a:r>
            <a:r>
              <a:rPr lang="ar-EG" sz="7200" b="1" dirty="0" smtClean="0"/>
              <a:t>السرمدي</a:t>
            </a:r>
            <a:br>
              <a:rPr lang="ar-EG" sz="7200" b="1" dirty="0" smtClean="0"/>
            </a:br>
            <a:r>
              <a:rPr lang="ar-EG" sz="7200" b="1" dirty="0" smtClean="0"/>
              <a:t>الله معنا </a:t>
            </a:r>
            <a:endParaRPr lang="ar-EG" sz="7200" b="1" dirty="0" smtClean="0"/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دوماً </a:t>
            </a:r>
            <a:r>
              <a:rPr lang="ar-EG" sz="7200" b="1" dirty="0" smtClean="0"/>
              <a:t>وإلي الأبد</a:t>
            </a:r>
            <a:br>
              <a:rPr lang="ar-EG" sz="7200" b="1" dirty="0" smtClean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9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 smtClean="0"/>
              <a:t>ما أعظم </a:t>
            </a:r>
            <a:r>
              <a:rPr lang="ar-EG" sz="6600" b="1" dirty="0" err="1" smtClean="0"/>
              <a:t>إسمك</a:t>
            </a:r>
            <a:r>
              <a:rPr lang="ar-EG" sz="6600" b="1" dirty="0" smtClean="0"/>
              <a:t> يا سيدي الحبيب</a:t>
            </a:r>
            <a:br>
              <a:rPr lang="ar-EG" sz="6600" b="1" dirty="0" smtClean="0"/>
            </a:br>
            <a:r>
              <a:rPr lang="ar-EG" sz="6600" b="1" dirty="0" smtClean="0"/>
              <a:t>ما أمجد </a:t>
            </a:r>
            <a:r>
              <a:rPr lang="ar-EG" sz="6600" b="1" dirty="0" err="1" smtClean="0"/>
              <a:t>إسمك</a:t>
            </a:r>
            <a:r>
              <a:rPr lang="ar-EG" sz="6600" b="1" dirty="0" smtClean="0"/>
              <a:t> فإنه عجيب</a:t>
            </a:r>
            <a:br>
              <a:rPr lang="ar-EG" sz="6600" b="1" dirty="0" smtClean="0"/>
            </a:br>
            <a:r>
              <a:rPr lang="ar-EG" sz="6600" b="1" dirty="0" smtClean="0"/>
              <a:t>هيا نعليه معاً إن </a:t>
            </a:r>
            <a:r>
              <a:rPr lang="ar-EG" sz="6600" b="1" dirty="0" err="1" smtClean="0"/>
              <a:t>إسمه</a:t>
            </a:r>
            <a:r>
              <a:rPr lang="ar-EG" sz="6600" b="1" dirty="0" smtClean="0"/>
              <a:t> عجيب</a:t>
            </a:r>
            <a:br>
              <a:rPr lang="ar-EG" sz="6600" b="1" dirty="0" smtClean="0"/>
            </a:b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</TotalTime>
  <Words>69</Words>
  <Application>Microsoft Office PowerPoint</Application>
  <PresentationFormat>عرض على الشاشة (3:4)‏</PresentationFormat>
  <Paragraphs>27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201</cp:revision>
  <dcterms:created xsi:type="dcterms:W3CDTF">2021-12-07T14:30:00Z</dcterms:created>
  <dcterms:modified xsi:type="dcterms:W3CDTF">2022-03-10T14:11:46Z</dcterms:modified>
</cp:coreProperties>
</file>