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75" r:id="rId2"/>
    <p:sldId id="347" r:id="rId3"/>
    <p:sldId id="274" r:id="rId4"/>
    <p:sldId id="346" r:id="rId5"/>
    <p:sldId id="348" r:id="rId6"/>
    <p:sldId id="349" r:id="rId7"/>
    <p:sldId id="350" r:id="rId8"/>
    <p:sldId id="351" r:id="rId9"/>
    <p:sldId id="352" r:id="rId10"/>
    <p:sldId id="353" r:id="rId11"/>
    <p:sldId id="354" r:id="rId12"/>
    <p:sldId id="355" r:id="rId13"/>
    <p:sldId id="356" r:id="rId14"/>
    <p:sldId id="293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="" xmlns:p14="http://schemas.microsoft.com/office/powerpoint/2010/main">
        <p14:section name="Default Section" id="{7FF20E8B-AD12-439D-9E17-619C6F38680D}">
          <p14:sldIdLst>
            <p14:sldId id="275"/>
            <p14:sldId id="277"/>
            <p14:sldId id="274"/>
            <p14:sldId id="303"/>
            <p14:sldId id="307"/>
            <p14:sldId id="306"/>
            <p14:sldId id="30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7353" autoAdjust="0"/>
    <p:restoredTop sz="94660"/>
  </p:normalViewPr>
  <p:slideViewPr>
    <p:cSldViewPr>
      <p:cViewPr>
        <p:scale>
          <a:sx n="68" d="100"/>
          <a:sy n="68" d="100"/>
        </p:scale>
        <p:origin x="-1128" y="-84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3/10/2022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3/10/2022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442079"/>
            <a:ext cx="91440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 smtClean="0"/>
              <a:t>تـرنيــمة</a:t>
            </a:r>
          </a:p>
          <a:p>
            <a:pPr algn="ctr" rtl="1"/>
            <a:endParaRPr lang="ar-EG" sz="6600" b="1" dirty="0" smtClean="0">
              <a:latin typeface="Arial" charset="0"/>
            </a:endParaRPr>
          </a:p>
          <a:p>
            <a:pPr algn="ctr" rtl="1"/>
            <a:r>
              <a:rPr lang="ar-EG" sz="6600" b="1" dirty="0" smtClean="0"/>
              <a:t>اسمك ربي يسوع</a:t>
            </a:r>
            <a:endParaRPr lang="ar-EG" sz="6600" b="1" dirty="0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-119788"/>
            <a:ext cx="9144000" cy="819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EG" sz="7200" b="1" dirty="0" smtClean="0"/>
              <a:t>اسمك ربي </a:t>
            </a:r>
            <a:endParaRPr lang="ar-EG" sz="7200" b="1" dirty="0" smtClean="0"/>
          </a:p>
          <a:p>
            <a:pPr algn="ctr">
              <a:lnSpc>
                <a:spcPct val="150000"/>
              </a:lnSpc>
            </a:pPr>
            <a:r>
              <a:rPr lang="ar-EG" sz="7200" b="1" dirty="0" smtClean="0"/>
              <a:t>موضوع </a:t>
            </a:r>
            <a:r>
              <a:rPr lang="ar-EG" sz="7200" b="1" dirty="0" smtClean="0"/>
              <a:t>عزي والفخار</a:t>
            </a:r>
            <a:br>
              <a:rPr lang="ar-EG" sz="7200" b="1" dirty="0" smtClean="0"/>
            </a:br>
            <a:r>
              <a:rPr lang="ar-EG" sz="7200" b="1" dirty="0" smtClean="0"/>
              <a:t>فيه حياتي </a:t>
            </a:r>
            <a:endParaRPr lang="ar-EG" sz="7200" b="1" dirty="0" smtClean="0"/>
          </a:p>
          <a:p>
            <a:pPr algn="ctr">
              <a:lnSpc>
                <a:spcPct val="150000"/>
              </a:lnSpc>
            </a:pPr>
            <a:r>
              <a:rPr lang="ar-EG" sz="7200" b="1" dirty="0" smtClean="0"/>
              <a:t>وفيه </a:t>
            </a:r>
            <a:r>
              <a:rPr lang="ar-EG" sz="7200" b="1" dirty="0" smtClean="0"/>
              <a:t>سر </a:t>
            </a:r>
            <a:r>
              <a:rPr lang="ar-EG" sz="7200" b="1" dirty="0" err="1" smtClean="0"/>
              <a:t>الإنتصار</a:t>
            </a:r>
            <a:r>
              <a:rPr lang="ar-EG" sz="7200" b="1" dirty="0" smtClean="0"/>
              <a:t/>
            </a:r>
            <a:br>
              <a:rPr lang="ar-EG" sz="7200" b="1" dirty="0" smtClean="0"/>
            </a:br>
            <a:endParaRPr lang="en-US" sz="7200" b="1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859948"/>
            <a:ext cx="9144000" cy="59980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EG" sz="6600" b="1" dirty="0" smtClean="0"/>
              <a:t>ما أعظم </a:t>
            </a:r>
            <a:r>
              <a:rPr lang="ar-EG" sz="6600" b="1" dirty="0" err="1" smtClean="0"/>
              <a:t>إسمك</a:t>
            </a:r>
            <a:r>
              <a:rPr lang="ar-EG" sz="6600" b="1" dirty="0" smtClean="0"/>
              <a:t> يا سيدي الحبيب</a:t>
            </a:r>
            <a:br>
              <a:rPr lang="ar-EG" sz="6600" b="1" dirty="0" smtClean="0"/>
            </a:br>
            <a:r>
              <a:rPr lang="ar-EG" sz="6600" b="1" dirty="0" smtClean="0"/>
              <a:t>ما أمجد </a:t>
            </a:r>
            <a:r>
              <a:rPr lang="ar-EG" sz="6600" b="1" dirty="0" err="1" smtClean="0"/>
              <a:t>إسمك</a:t>
            </a:r>
            <a:r>
              <a:rPr lang="ar-EG" sz="6600" b="1" dirty="0" smtClean="0"/>
              <a:t> فإنه عجيب</a:t>
            </a:r>
            <a:br>
              <a:rPr lang="ar-EG" sz="6600" b="1" dirty="0" smtClean="0"/>
            </a:br>
            <a:r>
              <a:rPr lang="ar-EG" sz="6600" b="1" dirty="0" smtClean="0"/>
              <a:t>هيا نعليه معاً إن </a:t>
            </a:r>
            <a:r>
              <a:rPr lang="ar-EG" sz="6600" b="1" dirty="0" err="1" smtClean="0"/>
              <a:t>إسمه</a:t>
            </a:r>
            <a:r>
              <a:rPr lang="ar-EG" sz="6600" b="1" dirty="0" smtClean="0"/>
              <a:t> عجيب</a:t>
            </a:r>
            <a:br>
              <a:rPr lang="ar-EG" sz="6600" b="1" dirty="0" smtClean="0"/>
            </a:br>
            <a:endParaRPr lang="en-US" sz="6600" b="1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-152400"/>
            <a:ext cx="9144000" cy="819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EG" sz="7200" b="1" dirty="0" smtClean="0"/>
              <a:t>اسمك ربي </a:t>
            </a:r>
            <a:endParaRPr lang="ar-EG" sz="7200" b="1" dirty="0" smtClean="0"/>
          </a:p>
          <a:p>
            <a:pPr algn="ctr">
              <a:lnSpc>
                <a:spcPct val="150000"/>
              </a:lnSpc>
            </a:pPr>
            <a:r>
              <a:rPr lang="ar-EG" sz="7200" b="1" dirty="0" smtClean="0"/>
              <a:t>ملك </a:t>
            </a:r>
            <a:r>
              <a:rPr lang="ar-EG" sz="7200" b="1" dirty="0" smtClean="0"/>
              <a:t>الملوك المنتصر</a:t>
            </a:r>
            <a:br>
              <a:rPr lang="ar-EG" sz="7200" b="1" dirty="0" smtClean="0"/>
            </a:br>
            <a:r>
              <a:rPr lang="ar-EG" sz="7200" b="1" dirty="0" smtClean="0"/>
              <a:t>رب الأرباب </a:t>
            </a:r>
            <a:endParaRPr lang="ar-EG" sz="7200" b="1" dirty="0" smtClean="0"/>
          </a:p>
          <a:p>
            <a:pPr algn="ctr">
              <a:lnSpc>
                <a:spcPct val="150000"/>
              </a:lnSpc>
            </a:pPr>
            <a:r>
              <a:rPr lang="ar-EG" sz="7200" b="1" dirty="0" smtClean="0"/>
              <a:t>من </a:t>
            </a:r>
            <a:r>
              <a:rPr lang="ar-EG" sz="7200" b="1" dirty="0" smtClean="0"/>
              <a:t>ملكه لا يندثر</a:t>
            </a:r>
            <a:br>
              <a:rPr lang="ar-EG" sz="7200" b="1" dirty="0" smtClean="0"/>
            </a:br>
            <a:endParaRPr lang="en-US" sz="7200" b="1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859948"/>
            <a:ext cx="9144000" cy="59980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EG" sz="6600" b="1" dirty="0" smtClean="0"/>
              <a:t>ما أعظم </a:t>
            </a:r>
            <a:r>
              <a:rPr lang="ar-EG" sz="6600" b="1" dirty="0" err="1" smtClean="0"/>
              <a:t>إسمك</a:t>
            </a:r>
            <a:r>
              <a:rPr lang="ar-EG" sz="6600" b="1" dirty="0" smtClean="0"/>
              <a:t> يا سيدي الحبيب</a:t>
            </a:r>
            <a:br>
              <a:rPr lang="ar-EG" sz="6600" b="1" dirty="0" smtClean="0"/>
            </a:br>
            <a:r>
              <a:rPr lang="ar-EG" sz="6600" b="1" dirty="0" smtClean="0"/>
              <a:t>ما أمجد </a:t>
            </a:r>
            <a:r>
              <a:rPr lang="ar-EG" sz="6600" b="1" dirty="0" err="1" smtClean="0"/>
              <a:t>إسمك</a:t>
            </a:r>
            <a:r>
              <a:rPr lang="ar-EG" sz="6600" b="1" dirty="0" smtClean="0"/>
              <a:t> فإنه عجيب</a:t>
            </a:r>
            <a:br>
              <a:rPr lang="ar-EG" sz="6600" b="1" dirty="0" smtClean="0"/>
            </a:br>
            <a:r>
              <a:rPr lang="ar-EG" sz="6600" b="1" dirty="0" smtClean="0"/>
              <a:t>هيا نعليه معاً إن </a:t>
            </a:r>
            <a:r>
              <a:rPr lang="ar-EG" sz="6600" b="1" dirty="0" err="1" smtClean="0"/>
              <a:t>إسمه</a:t>
            </a:r>
            <a:r>
              <a:rPr lang="ar-EG" sz="6600" b="1" dirty="0" smtClean="0"/>
              <a:t> عجيب</a:t>
            </a:r>
            <a:br>
              <a:rPr lang="ar-EG" sz="6600" b="1" dirty="0" smtClean="0"/>
            </a:br>
            <a:endParaRPr lang="en-US" sz="6600" b="1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 smtClean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68067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-228600"/>
            <a:ext cx="9144000" cy="84023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EG" sz="7200" b="1" dirty="0" smtClean="0"/>
              <a:t>اسمك ربي </a:t>
            </a:r>
            <a:endParaRPr lang="ar-EG" sz="7200" b="1" dirty="0" smtClean="0"/>
          </a:p>
          <a:p>
            <a:pPr algn="ctr">
              <a:lnSpc>
                <a:spcPct val="150000"/>
              </a:lnSpc>
            </a:pPr>
            <a:r>
              <a:rPr lang="ar-EG" sz="7200" b="1" dirty="0" smtClean="0"/>
              <a:t>يسوع </a:t>
            </a:r>
            <a:r>
              <a:rPr lang="ar-EG" sz="7200" b="1" dirty="0" smtClean="0"/>
              <a:t>مانح الخلاص</a:t>
            </a:r>
            <a:br>
              <a:rPr lang="ar-EG" sz="7200" b="1" dirty="0" smtClean="0"/>
            </a:br>
            <a:r>
              <a:rPr lang="ar-EG" sz="7200" b="1" dirty="0" smtClean="0"/>
              <a:t>أنت المنجي </a:t>
            </a:r>
            <a:endParaRPr lang="ar-EG" sz="7200" b="1" dirty="0" smtClean="0"/>
          </a:p>
          <a:p>
            <a:pPr algn="ctr">
              <a:lnSpc>
                <a:spcPct val="150000"/>
              </a:lnSpc>
            </a:pPr>
            <a:r>
              <a:rPr lang="ar-EG" sz="7200" b="1" dirty="0" smtClean="0"/>
              <a:t>وأنت رافع </a:t>
            </a:r>
            <a:r>
              <a:rPr lang="ar-EG" sz="7200" b="1" dirty="0" smtClean="0"/>
              <a:t>القصاص</a:t>
            </a:r>
            <a:br>
              <a:rPr lang="ar-EG" sz="7200" b="1" dirty="0" smtClean="0"/>
            </a:br>
            <a:endParaRPr lang="en-US" sz="7200" b="1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859948"/>
            <a:ext cx="9144000" cy="59980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EG" sz="6600" b="1" dirty="0" smtClean="0"/>
              <a:t>ما أعظم </a:t>
            </a:r>
            <a:r>
              <a:rPr lang="ar-EG" sz="6600" b="1" dirty="0" err="1" smtClean="0"/>
              <a:t>إسمك</a:t>
            </a:r>
            <a:r>
              <a:rPr lang="ar-EG" sz="6600" b="1" dirty="0" smtClean="0"/>
              <a:t> يا سيدي الحبيب</a:t>
            </a:r>
            <a:br>
              <a:rPr lang="ar-EG" sz="6600" b="1" dirty="0" smtClean="0"/>
            </a:br>
            <a:r>
              <a:rPr lang="ar-EG" sz="6600" b="1" dirty="0" smtClean="0"/>
              <a:t>ما أمجد </a:t>
            </a:r>
            <a:r>
              <a:rPr lang="ar-EG" sz="6600" b="1" dirty="0" err="1" smtClean="0"/>
              <a:t>إسمك</a:t>
            </a:r>
            <a:r>
              <a:rPr lang="ar-EG" sz="6600" b="1" dirty="0" smtClean="0"/>
              <a:t> فإنه عجيب</a:t>
            </a:r>
            <a:br>
              <a:rPr lang="ar-EG" sz="6600" b="1" dirty="0" smtClean="0"/>
            </a:br>
            <a:r>
              <a:rPr lang="ar-EG" sz="6600" b="1" dirty="0" smtClean="0"/>
              <a:t>هيا نعليه معاً إن </a:t>
            </a:r>
            <a:r>
              <a:rPr lang="ar-EG" sz="6600" b="1" dirty="0" err="1" smtClean="0"/>
              <a:t>إسمه</a:t>
            </a:r>
            <a:r>
              <a:rPr lang="ar-EG" sz="6600" b="1" dirty="0" smtClean="0"/>
              <a:t> عجيب</a:t>
            </a:r>
            <a:br>
              <a:rPr lang="ar-EG" sz="6600" b="1" dirty="0" smtClean="0"/>
            </a:br>
            <a:endParaRPr lang="en-US" sz="6600" b="1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-228600"/>
            <a:ext cx="9144000" cy="819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EG" sz="7200" b="1" dirty="0" smtClean="0"/>
              <a:t>اسمك ربي </a:t>
            </a:r>
            <a:endParaRPr lang="ar-EG" sz="7200" b="1" dirty="0" smtClean="0"/>
          </a:p>
          <a:p>
            <a:pPr algn="ctr">
              <a:lnSpc>
                <a:spcPct val="150000"/>
              </a:lnSpc>
            </a:pPr>
            <a:r>
              <a:rPr lang="ar-EG" sz="7200" b="1" dirty="0" smtClean="0"/>
              <a:t>برج </a:t>
            </a:r>
            <a:r>
              <a:rPr lang="ar-EG" sz="7200" b="1" dirty="0" smtClean="0"/>
              <a:t>حصين ومنيع</a:t>
            </a:r>
            <a:br>
              <a:rPr lang="ar-EG" sz="7200" b="1" dirty="0" smtClean="0"/>
            </a:br>
            <a:r>
              <a:rPr lang="ar-EG" sz="7200" b="1" dirty="0" smtClean="0"/>
              <a:t>فيه الأمان </a:t>
            </a:r>
            <a:endParaRPr lang="ar-EG" sz="7200" b="1" dirty="0" smtClean="0"/>
          </a:p>
          <a:p>
            <a:pPr algn="ctr">
              <a:lnSpc>
                <a:spcPct val="150000"/>
              </a:lnSpc>
            </a:pPr>
            <a:r>
              <a:rPr lang="ar-EG" sz="7200" b="1" dirty="0" smtClean="0"/>
              <a:t>فيه </a:t>
            </a:r>
            <a:r>
              <a:rPr lang="ar-EG" sz="7200" b="1" dirty="0" smtClean="0"/>
              <a:t>السلام للجميع</a:t>
            </a:r>
            <a:br>
              <a:rPr lang="ar-EG" sz="7200" b="1" dirty="0" smtClean="0"/>
            </a:br>
            <a:endParaRPr lang="en-US" sz="7200" b="1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859948"/>
            <a:ext cx="9144000" cy="59980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EG" sz="6600" b="1" dirty="0" smtClean="0"/>
              <a:t>ما أعظم </a:t>
            </a:r>
            <a:r>
              <a:rPr lang="ar-EG" sz="6600" b="1" dirty="0" err="1" smtClean="0"/>
              <a:t>إسمك</a:t>
            </a:r>
            <a:r>
              <a:rPr lang="ar-EG" sz="6600" b="1" dirty="0" smtClean="0"/>
              <a:t> يا سيدي الحبيب</a:t>
            </a:r>
            <a:br>
              <a:rPr lang="ar-EG" sz="6600" b="1" dirty="0" smtClean="0"/>
            </a:br>
            <a:r>
              <a:rPr lang="ar-EG" sz="6600" b="1" dirty="0" smtClean="0"/>
              <a:t>ما أمجد </a:t>
            </a:r>
            <a:r>
              <a:rPr lang="ar-EG" sz="6600" b="1" dirty="0" err="1" smtClean="0"/>
              <a:t>إسمك</a:t>
            </a:r>
            <a:r>
              <a:rPr lang="ar-EG" sz="6600" b="1" dirty="0" smtClean="0"/>
              <a:t> فإنه عجيب</a:t>
            </a:r>
            <a:br>
              <a:rPr lang="ar-EG" sz="6600" b="1" dirty="0" smtClean="0"/>
            </a:br>
            <a:r>
              <a:rPr lang="ar-EG" sz="6600" b="1" dirty="0" smtClean="0"/>
              <a:t>هيا نعليه معاً إن </a:t>
            </a:r>
            <a:r>
              <a:rPr lang="ar-EG" sz="6600" b="1" dirty="0" err="1" smtClean="0"/>
              <a:t>إسمه</a:t>
            </a:r>
            <a:r>
              <a:rPr lang="ar-EG" sz="6600" b="1" dirty="0" smtClean="0"/>
              <a:t> عجيب</a:t>
            </a:r>
            <a:br>
              <a:rPr lang="ar-EG" sz="6600" b="1" dirty="0" smtClean="0"/>
            </a:br>
            <a:endParaRPr lang="en-US" sz="6600" b="1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-195988"/>
            <a:ext cx="9144000" cy="819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EG" sz="7200" b="1" dirty="0" smtClean="0"/>
              <a:t>اسمك ربي </a:t>
            </a:r>
            <a:endParaRPr lang="ar-EG" sz="7200" b="1" dirty="0" smtClean="0"/>
          </a:p>
          <a:p>
            <a:pPr algn="ctr">
              <a:lnSpc>
                <a:spcPct val="150000"/>
              </a:lnSpc>
            </a:pPr>
            <a:r>
              <a:rPr lang="ar-EG" sz="7200" b="1" dirty="0" smtClean="0"/>
              <a:t>يفتح </a:t>
            </a:r>
            <a:r>
              <a:rPr lang="ar-EG" sz="7200" b="1" dirty="0" smtClean="0"/>
              <a:t>أبواب </a:t>
            </a:r>
            <a:r>
              <a:rPr lang="ar-EG" sz="7200" b="1" dirty="0" err="1" smtClean="0"/>
              <a:t>السما</a:t>
            </a:r>
            <a:r>
              <a:rPr lang="ar-EG" sz="7200" b="1" dirty="0" smtClean="0"/>
              <a:t/>
            </a:r>
            <a:br>
              <a:rPr lang="ar-EG" sz="7200" b="1" dirty="0" smtClean="0"/>
            </a:br>
            <a:r>
              <a:rPr lang="ar-EG" sz="7200" b="1" dirty="0" smtClean="0"/>
              <a:t>فيستجيب </a:t>
            </a:r>
            <a:r>
              <a:rPr lang="ar-EG" sz="7200" b="1" dirty="0" smtClean="0"/>
              <a:t>من</a:t>
            </a:r>
          </a:p>
          <a:p>
            <a:pPr algn="ctr">
              <a:lnSpc>
                <a:spcPct val="150000"/>
              </a:lnSpc>
            </a:pPr>
            <a:r>
              <a:rPr lang="ar-EG" sz="7200" b="1" dirty="0" smtClean="0"/>
              <a:t> أجله </a:t>
            </a:r>
            <a:r>
              <a:rPr lang="ar-EG" sz="7200" b="1" dirty="0" err="1" smtClean="0"/>
              <a:t>الآب</a:t>
            </a:r>
            <a:r>
              <a:rPr lang="ar-EG" sz="7200" b="1" dirty="0" smtClean="0"/>
              <a:t> لنا</a:t>
            </a:r>
            <a:br>
              <a:rPr lang="ar-EG" sz="7200" b="1" dirty="0" smtClean="0"/>
            </a:br>
            <a:endParaRPr lang="en-US" sz="7200" b="1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859948"/>
            <a:ext cx="9144000" cy="59980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EG" sz="6600" b="1" dirty="0" smtClean="0"/>
              <a:t>ما أعظم </a:t>
            </a:r>
            <a:r>
              <a:rPr lang="ar-EG" sz="6600" b="1" dirty="0" err="1" smtClean="0"/>
              <a:t>إسمك</a:t>
            </a:r>
            <a:r>
              <a:rPr lang="ar-EG" sz="6600" b="1" dirty="0" smtClean="0"/>
              <a:t> يا سيدي الحبيب</a:t>
            </a:r>
            <a:br>
              <a:rPr lang="ar-EG" sz="6600" b="1" dirty="0" smtClean="0"/>
            </a:br>
            <a:r>
              <a:rPr lang="ar-EG" sz="6600" b="1" dirty="0" smtClean="0"/>
              <a:t>ما أمجد </a:t>
            </a:r>
            <a:r>
              <a:rPr lang="ar-EG" sz="6600" b="1" dirty="0" err="1" smtClean="0"/>
              <a:t>إسمك</a:t>
            </a:r>
            <a:r>
              <a:rPr lang="ar-EG" sz="6600" b="1" dirty="0" smtClean="0"/>
              <a:t> فإنه عجيب</a:t>
            </a:r>
            <a:br>
              <a:rPr lang="ar-EG" sz="6600" b="1" dirty="0" smtClean="0"/>
            </a:br>
            <a:r>
              <a:rPr lang="ar-EG" sz="6600" b="1" dirty="0" smtClean="0"/>
              <a:t>هيا نعليه معاً إن </a:t>
            </a:r>
            <a:r>
              <a:rPr lang="ar-EG" sz="6600" b="1" dirty="0" err="1" smtClean="0"/>
              <a:t>إسمه</a:t>
            </a:r>
            <a:r>
              <a:rPr lang="ar-EG" sz="6600" b="1" dirty="0" smtClean="0"/>
              <a:t> عجيب</a:t>
            </a:r>
            <a:br>
              <a:rPr lang="ar-EG" sz="6600" b="1" dirty="0" smtClean="0"/>
            </a:br>
            <a:endParaRPr lang="en-US" sz="6600" b="1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-152400"/>
            <a:ext cx="9144000" cy="819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EG" sz="7200" b="1" dirty="0" smtClean="0"/>
              <a:t>اسمك ربي </a:t>
            </a:r>
            <a:endParaRPr lang="ar-EG" sz="7200" b="1" dirty="0" smtClean="0"/>
          </a:p>
          <a:p>
            <a:pPr algn="ctr">
              <a:lnSpc>
                <a:spcPct val="150000"/>
              </a:lnSpc>
            </a:pPr>
            <a:r>
              <a:rPr lang="ar-EG" sz="7200" b="1" dirty="0" err="1" smtClean="0"/>
              <a:t>عمانوئيل</a:t>
            </a:r>
            <a:r>
              <a:rPr lang="ar-EG" sz="7200" b="1" dirty="0" smtClean="0"/>
              <a:t> </a:t>
            </a:r>
            <a:r>
              <a:rPr lang="ar-EG" sz="7200" b="1" dirty="0" smtClean="0"/>
              <a:t>السرمدي</a:t>
            </a:r>
            <a:br>
              <a:rPr lang="ar-EG" sz="7200" b="1" dirty="0" smtClean="0"/>
            </a:br>
            <a:r>
              <a:rPr lang="ar-EG" sz="7200" b="1" dirty="0" smtClean="0"/>
              <a:t>الله معنا </a:t>
            </a:r>
            <a:endParaRPr lang="ar-EG" sz="7200" b="1" dirty="0" smtClean="0"/>
          </a:p>
          <a:p>
            <a:pPr algn="ctr">
              <a:lnSpc>
                <a:spcPct val="150000"/>
              </a:lnSpc>
            </a:pPr>
            <a:r>
              <a:rPr lang="ar-EG" sz="7200" b="1" dirty="0" smtClean="0"/>
              <a:t>دوماً </a:t>
            </a:r>
            <a:r>
              <a:rPr lang="ar-EG" sz="7200" b="1" dirty="0" smtClean="0"/>
              <a:t>وإلي الأبد</a:t>
            </a:r>
            <a:br>
              <a:rPr lang="ar-EG" sz="7200" b="1" dirty="0" smtClean="0"/>
            </a:br>
            <a:endParaRPr lang="en-US" sz="7200" b="1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859948"/>
            <a:ext cx="9144000" cy="59980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EG" sz="6600" b="1" dirty="0" smtClean="0"/>
              <a:t>ما أعظم </a:t>
            </a:r>
            <a:r>
              <a:rPr lang="ar-EG" sz="6600" b="1" dirty="0" err="1" smtClean="0"/>
              <a:t>إسمك</a:t>
            </a:r>
            <a:r>
              <a:rPr lang="ar-EG" sz="6600" b="1" dirty="0" smtClean="0"/>
              <a:t> يا سيدي الحبيب</a:t>
            </a:r>
            <a:br>
              <a:rPr lang="ar-EG" sz="6600" b="1" dirty="0" smtClean="0"/>
            </a:br>
            <a:r>
              <a:rPr lang="ar-EG" sz="6600" b="1" dirty="0" smtClean="0"/>
              <a:t>ما أمجد </a:t>
            </a:r>
            <a:r>
              <a:rPr lang="ar-EG" sz="6600" b="1" dirty="0" err="1" smtClean="0"/>
              <a:t>إسمك</a:t>
            </a:r>
            <a:r>
              <a:rPr lang="ar-EG" sz="6600" b="1" dirty="0" smtClean="0"/>
              <a:t> فإنه عجيب</a:t>
            </a:r>
            <a:br>
              <a:rPr lang="ar-EG" sz="6600" b="1" dirty="0" smtClean="0"/>
            </a:br>
            <a:r>
              <a:rPr lang="ar-EG" sz="6600" b="1" dirty="0" smtClean="0"/>
              <a:t>هيا نعليه معاً إن </a:t>
            </a:r>
            <a:r>
              <a:rPr lang="ar-EG" sz="6600" b="1" dirty="0" err="1" smtClean="0"/>
              <a:t>إسمه</a:t>
            </a:r>
            <a:r>
              <a:rPr lang="ar-EG" sz="6600" b="1" dirty="0" smtClean="0"/>
              <a:t> عجيب</a:t>
            </a:r>
            <a:br>
              <a:rPr lang="ar-EG" sz="6600" b="1" dirty="0" smtClean="0"/>
            </a:br>
            <a:endParaRPr lang="en-US" sz="6600" b="1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1841</TotalTime>
  <Words>69</Words>
  <Application>Microsoft Office PowerPoint</Application>
  <PresentationFormat>عرض على الشاشة (3:4)‏</PresentationFormat>
  <Paragraphs>27</Paragraphs>
  <Slides>14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14</vt:i4>
      </vt:variant>
    </vt:vector>
  </HeadingPairs>
  <TitlesOfParts>
    <vt:vector size="15" baseType="lpstr">
      <vt:lpstr>Office Theme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  <vt:lpstr>الشريحة 9</vt:lpstr>
      <vt:lpstr>الشريحة 10</vt:lpstr>
      <vt:lpstr>الشريحة 11</vt:lpstr>
      <vt:lpstr>الشريحة 12</vt:lpstr>
      <vt:lpstr>الشريحة 13</vt:lpstr>
      <vt:lpstr>الشريحة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201</cp:revision>
  <dcterms:created xsi:type="dcterms:W3CDTF">2021-12-07T14:30:00Z</dcterms:created>
  <dcterms:modified xsi:type="dcterms:W3CDTF">2022-03-10T14:11:46Z</dcterms:modified>
</cp:coreProperties>
</file>