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75" r:id="rId2"/>
    <p:sldId id="347" r:id="rId3"/>
    <p:sldId id="274" r:id="rId4"/>
    <p:sldId id="346" r:id="rId5"/>
    <p:sldId id="356" r:id="rId6"/>
    <p:sldId id="349" r:id="rId7"/>
    <p:sldId id="357" r:id="rId8"/>
    <p:sldId id="351" r:id="rId9"/>
    <p:sldId id="358" r:id="rId10"/>
    <p:sldId id="353" r:id="rId11"/>
    <p:sldId id="359" r:id="rId12"/>
    <p:sldId id="355" r:id="rId13"/>
    <p:sldId id="360" r:id="rId14"/>
    <p:sldId id="293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47"/>
            <p14:sldId id="274"/>
            <p14:sldId id="346"/>
            <p14:sldId id="356"/>
            <p14:sldId id="349"/>
            <p14:sldId id="357"/>
            <p14:sldId id="351"/>
            <p14:sldId id="358"/>
            <p14:sldId id="353"/>
            <p14:sldId id="359"/>
            <p14:sldId id="355"/>
            <p14:sldId id="360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353" autoAdjust="0"/>
    <p:restoredTop sz="94660"/>
  </p:normalViewPr>
  <p:slideViewPr>
    <p:cSldViewPr>
      <p:cViewPr varScale="1">
        <p:scale>
          <a:sx n="93" d="100"/>
          <a:sy n="93" d="100"/>
        </p:scale>
        <p:origin x="1512" y="68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1/15/2025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1/15/2025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1/15/2025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1/15/2025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1/15/2025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442079"/>
            <a:ext cx="914400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/>
              <a:t>تـرنيــمة</a:t>
            </a:r>
          </a:p>
          <a:p>
            <a:pPr algn="ctr" rtl="1"/>
            <a:endParaRPr lang="ar-EG" sz="6600" b="1" dirty="0">
              <a:latin typeface="Arial" charset="0"/>
            </a:endParaRPr>
          </a:p>
          <a:p>
            <a:pPr algn="ctr" rtl="1"/>
            <a:r>
              <a:rPr lang="ar-EG" sz="6600" b="1" dirty="0"/>
              <a:t>اسمك ربي يسوع</a:t>
            </a:r>
            <a:endParaRPr lang="ar-EG" sz="6600" b="1" dirty="0">
              <a:latin typeface="Arial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0"/>
            <a:ext cx="9144000" cy="75215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EG" sz="6600" b="1" dirty="0"/>
              <a:t>اسمك ربي </a:t>
            </a:r>
          </a:p>
          <a:p>
            <a:pPr algn="ctr">
              <a:lnSpc>
                <a:spcPct val="150000"/>
              </a:lnSpc>
            </a:pPr>
            <a:r>
              <a:rPr lang="ar-EG" sz="6600" b="1" dirty="0"/>
              <a:t>موضوع عزي والفخار</a:t>
            </a:r>
            <a:br>
              <a:rPr lang="ar-EG" sz="6600" b="1" dirty="0"/>
            </a:br>
            <a:r>
              <a:rPr lang="ar-EG" sz="6600" b="1" dirty="0"/>
              <a:t>فيه حياتي </a:t>
            </a:r>
          </a:p>
          <a:p>
            <a:pPr algn="ctr">
              <a:lnSpc>
                <a:spcPct val="150000"/>
              </a:lnSpc>
            </a:pPr>
            <a:r>
              <a:rPr lang="ar-EG" sz="6600" b="1" dirty="0"/>
              <a:t>وفيه سر </a:t>
            </a:r>
            <a:r>
              <a:rPr lang="ar-EG" sz="6600" b="1" dirty="0" err="1"/>
              <a:t>الإنتصار</a:t>
            </a:r>
            <a:br>
              <a:rPr lang="ar-EG" sz="6600" b="1" dirty="0"/>
            </a:br>
            <a:endParaRPr lang="en-US" sz="6600" b="1" dirty="0">
              <a:latin typeface="Arial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859948"/>
            <a:ext cx="9144000" cy="54612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EG" sz="6000" b="1" dirty="0">
                <a:solidFill>
                  <a:srgbClr val="003300"/>
                </a:solidFill>
              </a:rPr>
              <a:t>ما أعظم اسمك يا سيدي الحبيب</a:t>
            </a:r>
            <a:br>
              <a:rPr lang="ar-EG" sz="6000" b="1" dirty="0">
                <a:solidFill>
                  <a:srgbClr val="003300"/>
                </a:solidFill>
              </a:rPr>
            </a:br>
            <a:r>
              <a:rPr lang="ar-EG" sz="6000" b="1" dirty="0">
                <a:solidFill>
                  <a:srgbClr val="003300"/>
                </a:solidFill>
              </a:rPr>
              <a:t>ما أمجد اسمك فإنه عجيب</a:t>
            </a:r>
            <a:br>
              <a:rPr lang="ar-EG" sz="6000" b="1" dirty="0">
                <a:solidFill>
                  <a:srgbClr val="003300"/>
                </a:solidFill>
              </a:rPr>
            </a:br>
            <a:r>
              <a:rPr lang="ar-EG" sz="6000" b="1" dirty="0">
                <a:solidFill>
                  <a:srgbClr val="003300"/>
                </a:solidFill>
              </a:rPr>
              <a:t>هيا نعليه معاً إن اسمه عجيب</a:t>
            </a:r>
            <a:br>
              <a:rPr lang="ar-EG" sz="6000" b="1" dirty="0">
                <a:solidFill>
                  <a:srgbClr val="003300"/>
                </a:solidFill>
              </a:rPr>
            </a:br>
            <a:endParaRPr lang="en-US" sz="6000" b="1" dirty="0">
              <a:solidFill>
                <a:srgbClr val="0033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96735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-53946"/>
            <a:ext cx="9144000" cy="75215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EG" sz="6600" b="1" dirty="0"/>
              <a:t>اسمك ربي </a:t>
            </a:r>
          </a:p>
          <a:p>
            <a:pPr algn="ctr">
              <a:lnSpc>
                <a:spcPct val="150000"/>
              </a:lnSpc>
            </a:pPr>
            <a:r>
              <a:rPr lang="ar-EG" sz="6600" b="1" dirty="0"/>
              <a:t>ملك الملوك المنتصر</a:t>
            </a:r>
            <a:br>
              <a:rPr lang="ar-EG" sz="6600" b="1" dirty="0"/>
            </a:br>
            <a:r>
              <a:rPr lang="ar-EG" sz="6600" b="1" dirty="0"/>
              <a:t>رب الأرباب </a:t>
            </a:r>
          </a:p>
          <a:p>
            <a:pPr algn="ctr">
              <a:lnSpc>
                <a:spcPct val="150000"/>
              </a:lnSpc>
            </a:pPr>
            <a:r>
              <a:rPr lang="ar-EG" sz="6600" b="1" dirty="0"/>
              <a:t>من ملكه لا يندثر</a:t>
            </a:r>
            <a:br>
              <a:rPr lang="ar-EG" sz="6600" b="1" dirty="0"/>
            </a:br>
            <a:endParaRPr lang="en-US" sz="6600" b="1" dirty="0">
              <a:latin typeface="Arial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859948"/>
            <a:ext cx="9144000" cy="54612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EG" sz="6000" b="1" dirty="0">
                <a:solidFill>
                  <a:srgbClr val="003300"/>
                </a:solidFill>
              </a:rPr>
              <a:t>ما أعظم اسمك يا سيدي الحبيب</a:t>
            </a:r>
            <a:br>
              <a:rPr lang="ar-EG" sz="6000" b="1" dirty="0">
                <a:solidFill>
                  <a:srgbClr val="003300"/>
                </a:solidFill>
              </a:rPr>
            </a:br>
            <a:r>
              <a:rPr lang="ar-EG" sz="6000" b="1" dirty="0">
                <a:solidFill>
                  <a:srgbClr val="003300"/>
                </a:solidFill>
              </a:rPr>
              <a:t>ما أمجد اسمك فإنه عجيب</a:t>
            </a:r>
            <a:br>
              <a:rPr lang="ar-EG" sz="6000" b="1" dirty="0">
                <a:solidFill>
                  <a:srgbClr val="003300"/>
                </a:solidFill>
              </a:rPr>
            </a:br>
            <a:r>
              <a:rPr lang="ar-EG" sz="6000" b="1" dirty="0">
                <a:solidFill>
                  <a:srgbClr val="003300"/>
                </a:solidFill>
              </a:rPr>
              <a:t>هيا نعليه معاً إن اسمه عجيب</a:t>
            </a:r>
            <a:br>
              <a:rPr lang="ar-EG" sz="6000" b="1" dirty="0">
                <a:solidFill>
                  <a:srgbClr val="003300"/>
                </a:solidFill>
              </a:rPr>
            </a:br>
            <a:endParaRPr lang="en-US" sz="6000" b="1" dirty="0">
              <a:solidFill>
                <a:srgbClr val="0033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45630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0"/>
            <a:ext cx="9144000" cy="75215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EG" sz="6600" b="1" dirty="0"/>
              <a:t>اسمك ربي </a:t>
            </a:r>
          </a:p>
          <a:p>
            <a:pPr algn="ctr">
              <a:lnSpc>
                <a:spcPct val="150000"/>
              </a:lnSpc>
            </a:pPr>
            <a:r>
              <a:rPr lang="ar-EG" sz="6600" b="1" dirty="0"/>
              <a:t>يسوع مانح الخلاص</a:t>
            </a:r>
            <a:br>
              <a:rPr lang="ar-EG" sz="6600" b="1" dirty="0"/>
            </a:br>
            <a:r>
              <a:rPr lang="ar-EG" sz="6600" b="1" dirty="0"/>
              <a:t>أنت المنجي </a:t>
            </a:r>
          </a:p>
          <a:p>
            <a:pPr algn="ctr">
              <a:lnSpc>
                <a:spcPct val="150000"/>
              </a:lnSpc>
            </a:pPr>
            <a:r>
              <a:rPr lang="ar-EG" sz="6600" b="1" dirty="0"/>
              <a:t>وأنت رافع القصاص</a:t>
            </a:r>
            <a:br>
              <a:rPr lang="ar-EG" sz="6600" b="1" dirty="0"/>
            </a:br>
            <a:endParaRPr lang="en-US" sz="6600" b="1" dirty="0">
              <a:latin typeface="Arial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859948"/>
            <a:ext cx="9144000" cy="54612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EG" sz="6000" b="1" dirty="0">
                <a:solidFill>
                  <a:srgbClr val="003300"/>
                </a:solidFill>
              </a:rPr>
              <a:t>ما أعظم اسمك يا سيدي الحبيب</a:t>
            </a:r>
            <a:br>
              <a:rPr lang="ar-EG" sz="6000" b="1" dirty="0">
                <a:solidFill>
                  <a:srgbClr val="003300"/>
                </a:solidFill>
              </a:rPr>
            </a:br>
            <a:r>
              <a:rPr lang="ar-EG" sz="6000" b="1" dirty="0">
                <a:solidFill>
                  <a:srgbClr val="003300"/>
                </a:solidFill>
              </a:rPr>
              <a:t>ما أمجد اسمك فإنه عجيب</a:t>
            </a:r>
            <a:br>
              <a:rPr lang="ar-EG" sz="6000" b="1" dirty="0">
                <a:solidFill>
                  <a:srgbClr val="003300"/>
                </a:solidFill>
              </a:rPr>
            </a:br>
            <a:r>
              <a:rPr lang="ar-EG" sz="6000" b="1" dirty="0">
                <a:solidFill>
                  <a:srgbClr val="003300"/>
                </a:solidFill>
              </a:rPr>
              <a:t>هيا نعليه معاً إن اسمه عجيب</a:t>
            </a:r>
            <a:br>
              <a:rPr lang="ar-EG" sz="6000" b="1" dirty="0">
                <a:solidFill>
                  <a:srgbClr val="003300"/>
                </a:solidFill>
              </a:rPr>
            </a:br>
            <a:endParaRPr lang="en-US" sz="6000" b="1" dirty="0">
              <a:solidFill>
                <a:srgbClr val="003300"/>
              </a:solidFill>
              <a:latin typeface="Arial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22254"/>
            <a:ext cx="9144000" cy="75215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EG" sz="6600" b="1" dirty="0"/>
              <a:t>اسمك ربي </a:t>
            </a:r>
          </a:p>
          <a:p>
            <a:pPr algn="ctr">
              <a:lnSpc>
                <a:spcPct val="150000"/>
              </a:lnSpc>
            </a:pPr>
            <a:r>
              <a:rPr lang="ar-EG" sz="6600" b="1" dirty="0"/>
              <a:t>برج حصين ومنيع</a:t>
            </a:r>
            <a:br>
              <a:rPr lang="ar-EG" sz="6600" b="1" dirty="0"/>
            </a:br>
            <a:r>
              <a:rPr lang="ar-EG" sz="6600" b="1" dirty="0"/>
              <a:t>فيه الأمان </a:t>
            </a:r>
          </a:p>
          <a:p>
            <a:pPr algn="ctr">
              <a:lnSpc>
                <a:spcPct val="150000"/>
              </a:lnSpc>
            </a:pPr>
            <a:r>
              <a:rPr lang="ar-EG" sz="6600" b="1" dirty="0"/>
              <a:t>فيه السلام للجميع</a:t>
            </a:r>
            <a:br>
              <a:rPr lang="ar-EG" sz="6600" b="1" dirty="0"/>
            </a:br>
            <a:endParaRPr lang="en-US" sz="6600" b="1" dirty="0">
              <a:latin typeface="Arial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859948"/>
            <a:ext cx="9144000" cy="54612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EG" sz="6000" b="1" dirty="0">
                <a:solidFill>
                  <a:srgbClr val="003300"/>
                </a:solidFill>
              </a:rPr>
              <a:t>ما أعظم اسمك يا سيدي الحبيب</a:t>
            </a:r>
            <a:br>
              <a:rPr lang="ar-EG" sz="6000" b="1" dirty="0">
                <a:solidFill>
                  <a:srgbClr val="003300"/>
                </a:solidFill>
              </a:rPr>
            </a:br>
            <a:r>
              <a:rPr lang="ar-EG" sz="6000" b="1" dirty="0">
                <a:solidFill>
                  <a:srgbClr val="003300"/>
                </a:solidFill>
              </a:rPr>
              <a:t>ما أمجد اسمك فإنه عجيب</a:t>
            </a:r>
            <a:br>
              <a:rPr lang="ar-EG" sz="6000" b="1" dirty="0">
                <a:solidFill>
                  <a:srgbClr val="003300"/>
                </a:solidFill>
              </a:rPr>
            </a:br>
            <a:r>
              <a:rPr lang="ar-EG" sz="6000" b="1" dirty="0">
                <a:solidFill>
                  <a:srgbClr val="003300"/>
                </a:solidFill>
              </a:rPr>
              <a:t>هيا نعليه معاً إن اسمه عجيب</a:t>
            </a:r>
            <a:br>
              <a:rPr lang="ar-EG" sz="6000" b="1" dirty="0">
                <a:solidFill>
                  <a:srgbClr val="003300"/>
                </a:solidFill>
              </a:rPr>
            </a:br>
            <a:endParaRPr lang="en-US" sz="6000" b="1" dirty="0">
              <a:solidFill>
                <a:srgbClr val="0033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03384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98454"/>
            <a:ext cx="9144000" cy="75215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EG" sz="6600" b="1" dirty="0"/>
              <a:t>اسمك ربي </a:t>
            </a:r>
          </a:p>
          <a:p>
            <a:pPr algn="ctr">
              <a:lnSpc>
                <a:spcPct val="150000"/>
              </a:lnSpc>
            </a:pPr>
            <a:r>
              <a:rPr lang="ar-EG" sz="6600" b="1" dirty="0"/>
              <a:t>يفتح أبواب </a:t>
            </a:r>
            <a:r>
              <a:rPr lang="ar-EG" sz="6600" b="1" dirty="0" err="1"/>
              <a:t>السما</a:t>
            </a:r>
            <a:br>
              <a:rPr lang="ar-EG" sz="6600" b="1" dirty="0"/>
            </a:br>
            <a:r>
              <a:rPr lang="ar-EG" sz="6600" b="1" dirty="0"/>
              <a:t>فيستجيب من</a:t>
            </a:r>
          </a:p>
          <a:p>
            <a:pPr algn="ctr">
              <a:lnSpc>
                <a:spcPct val="150000"/>
              </a:lnSpc>
            </a:pPr>
            <a:r>
              <a:rPr lang="ar-EG" sz="6600" b="1" dirty="0"/>
              <a:t> أجله </a:t>
            </a:r>
            <a:r>
              <a:rPr lang="ar-EG" sz="6600" b="1" dirty="0" err="1"/>
              <a:t>الآب</a:t>
            </a:r>
            <a:r>
              <a:rPr lang="ar-EG" sz="6600" b="1" dirty="0"/>
              <a:t> لنا</a:t>
            </a:r>
            <a:br>
              <a:rPr lang="ar-EG" sz="6600" b="1" dirty="0"/>
            </a:br>
            <a:endParaRPr lang="en-US" sz="6600" b="1" dirty="0">
              <a:latin typeface="Arial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859948"/>
            <a:ext cx="9144000" cy="54612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EG" sz="6000" b="1" dirty="0">
                <a:solidFill>
                  <a:srgbClr val="003300"/>
                </a:solidFill>
              </a:rPr>
              <a:t>ما أعظم اسمك يا سيدي الحبيب</a:t>
            </a:r>
            <a:br>
              <a:rPr lang="ar-EG" sz="6000" b="1" dirty="0">
                <a:solidFill>
                  <a:srgbClr val="003300"/>
                </a:solidFill>
              </a:rPr>
            </a:br>
            <a:r>
              <a:rPr lang="ar-EG" sz="6000" b="1" dirty="0">
                <a:solidFill>
                  <a:srgbClr val="003300"/>
                </a:solidFill>
              </a:rPr>
              <a:t>ما أمجد اسمك فإنه عجيب</a:t>
            </a:r>
            <a:br>
              <a:rPr lang="ar-EG" sz="6000" b="1" dirty="0">
                <a:solidFill>
                  <a:srgbClr val="003300"/>
                </a:solidFill>
              </a:rPr>
            </a:br>
            <a:r>
              <a:rPr lang="ar-EG" sz="6000" b="1" dirty="0">
                <a:solidFill>
                  <a:srgbClr val="003300"/>
                </a:solidFill>
              </a:rPr>
              <a:t>هيا نعليه معاً إن اسمه عجيب</a:t>
            </a:r>
            <a:br>
              <a:rPr lang="ar-EG" sz="6000" b="1" dirty="0">
                <a:solidFill>
                  <a:srgbClr val="003300"/>
                </a:solidFill>
              </a:rPr>
            </a:br>
            <a:endParaRPr lang="en-US" sz="6000" b="1" dirty="0">
              <a:solidFill>
                <a:srgbClr val="0033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63422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152400"/>
            <a:ext cx="9144000" cy="75215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EG" sz="6600" b="1" dirty="0"/>
              <a:t>اسمك ربي </a:t>
            </a:r>
          </a:p>
          <a:p>
            <a:pPr algn="ctr">
              <a:lnSpc>
                <a:spcPct val="150000"/>
              </a:lnSpc>
            </a:pPr>
            <a:r>
              <a:rPr lang="ar-EG" sz="6600" b="1" dirty="0" err="1"/>
              <a:t>عمانوئيل</a:t>
            </a:r>
            <a:r>
              <a:rPr lang="ar-EG" sz="6600" b="1" dirty="0"/>
              <a:t> السرمدي</a:t>
            </a:r>
            <a:br>
              <a:rPr lang="ar-EG" sz="6600" b="1" dirty="0"/>
            </a:br>
            <a:r>
              <a:rPr lang="ar-EG" sz="6600" b="1" dirty="0"/>
              <a:t>الله معنا </a:t>
            </a:r>
          </a:p>
          <a:p>
            <a:pPr algn="ctr">
              <a:lnSpc>
                <a:spcPct val="150000"/>
              </a:lnSpc>
            </a:pPr>
            <a:r>
              <a:rPr lang="ar-EG" sz="6600" b="1" dirty="0"/>
              <a:t>دوماً وإلي الأبد</a:t>
            </a:r>
            <a:br>
              <a:rPr lang="ar-EG" sz="6600" b="1" dirty="0"/>
            </a:br>
            <a:endParaRPr lang="en-US" sz="6600" b="1" dirty="0">
              <a:latin typeface="Arial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859948"/>
            <a:ext cx="9144000" cy="54612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EG" sz="6000" b="1" dirty="0">
                <a:solidFill>
                  <a:srgbClr val="003300"/>
                </a:solidFill>
              </a:rPr>
              <a:t>ما أعظم اسمك يا سيدي الحبيب</a:t>
            </a:r>
            <a:br>
              <a:rPr lang="ar-EG" sz="6000" b="1" dirty="0">
                <a:solidFill>
                  <a:srgbClr val="003300"/>
                </a:solidFill>
              </a:rPr>
            </a:br>
            <a:r>
              <a:rPr lang="ar-EG" sz="6000" b="1" dirty="0">
                <a:solidFill>
                  <a:srgbClr val="003300"/>
                </a:solidFill>
              </a:rPr>
              <a:t>ما أمجد اسمك فإنه عجيب</a:t>
            </a:r>
            <a:br>
              <a:rPr lang="ar-EG" sz="6000" b="1" dirty="0">
                <a:solidFill>
                  <a:srgbClr val="003300"/>
                </a:solidFill>
              </a:rPr>
            </a:br>
            <a:r>
              <a:rPr lang="ar-EG" sz="6000" b="1" dirty="0">
                <a:solidFill>
                  <a:srgbClr val="003300"/>
                </a:solidFill>
              </a:rPr>
              <a:t>هيا نعليه معاً إن اسمه عجيب</a:t>
            </a:r>
            <a:br>
              <a:rPr lang="ar-EG" sz="6000" b="1" dirty="0">
                <a:solidFill>
                  <a:srgbClr val="003300"/>
                </a:solidFill>
              </a:rPr>
            </a:br>
            <a:endParaRPr lang="en-US" sz="6000" b="1" dirty="0">
              <a:solidFill>
                <a:srgbClr val="0033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56828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1843</TotalTime>
  <Words>197</Words>
  <Application>Microsoft Office PowerPoint</Application>
  <PresentationFormat>عرض على الشاشة (4:3)</PresentationFormat>
  <Paragraphs>27</Paragraphs>
  <Slides>14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14</vt:i4>
      </vt:variant>
    </vt:vector>
  </HeadingPairs>
  <TitlesOfParts>
    <vt:vector size="17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202</cp:revision>
  <dcterms:created xsi:type="dcterms:W3CDTF">2021-12-07T14:30:00Z</dcterms:created>
  <dcterms:modified xsi:type="dcterms:W3CDTF">2025-01-15T12:33:21Z</dcterms:modified>
</cp:coreProperties>
</file>