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46" r:id="rId3"/>
    <p:sldId id="27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53" autoAdjust="0"/>
    <p:restoredTop sz="94660"/>
  </p:normalViewPr>
  <p:slideViewPr>
    <p:cSldViewPr>
      <p:cViewPr>
        <p:scale>
          <a:sx n="68" d="100"/>
          <a:sy n="68" d="100"/>
        </p:scale>
        <p:origin x="-1128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278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>اسألني أعطي الأمم</a:t>
            </a:r>
            <a:endParaRPr lang="ar-EG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EG" sz="6600" b="1" dirty="0" smtClean="0"/>
              <a:t>(اسألني أعطي الأمم ميراثاً </a:t>
            </a:r>
            <a:r>
              <a:rPr lang="ar-EG" sz="6600" b="1" dirty="0" err="1" smtClean="0"/>
              <a:t>لك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إسألني</a:t>
            </a:r>
            <a:r>
              <a:rPr lang="ar-EG" sz="6600" b="1" dirty="0" smtClean="0"/>
              <a:t> أعطي الشعوب ملكاً </a:t>
            </a:r>
            <a:r>
              <a:rPr lang="ar-EG" sz="6600" b="1" dirty="0" err="1" smtClean="0"/>
              <a:t>لك</a:t>
            </a:r>
            <a:r>
              <a:rPr lang="ar-EG" sz="6600" b="1" dirty="0" smtClean="0"/>
              <a:t>)</a:t>
            </a:r>
            <a:r>
              <a:rPr lang="ar-EG" sz="4800" b="1" dirty="0" smtClean="0"/>
              <a:t>2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ملكاً </a:t>
            </a:r>
            <a:r>
              <a:rPr lang="ar-EG" sz="6600" b="1" dirty="0" err="1" smtClean="0"/>
              <a:t>لك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7613"/>
            <a:ext cx="9144000" cy="9964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6600" b="1" dirty="0" smtClean="0"/>
              <a:t>(هل تولد أمة في يوم)3 ؟</a:t>
            </a:r>
            <a:br>
              <a:rPr lang="ar-EG" sz="6600" b="1" dirty="0" smtClean="0"/>
            </a:br>
            <a:r>
              <a:rPr lang="ar-EG" sz="6600" b="1" dirty="0" smtClean="0"/>
              <a:t>(وشعب يخلق للرب يسبح)2</a:t>
            </a:r>
            <a:br>
              <a:rPr lang="ar-EG" sz="6600" b="1" dirty="0" smtClean="0"/>
            </a:br>
            <a:r>
              <a:rPr lang="ar-EG" sz="6600" b="1" dirty="0" smtClean="0"/>
              <a:t>(نعم نعم لإلهنا)2 في أرضنا</a:t>
            </a:r>
          </a:p>
          <a:p>
            <a:pPr algn="ctr">
              <a:lnSpc>
                <a:spcPct val="200000"/>
              </a:lnSpc>
            </a:pP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1762</TotalTime>
  <Words>22</Words>
  <Application>Microsoft Office PowerPoint</Application>
  <PresentationFormat>عرض على الشاشة (3:4)‏</PresentationFormat>
  <Paragraphs>5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196</cp:revision>
  <dcterms:created xsi:type="dcterms:W3CDTF">2021-12-07T14:30:00Z</dcterms:created>
  <dcterms:modified xsi:type="dcterms:W3CDTF">2022-03-02T12:41:18Z</dcterms:modified>
</cp:coreProperties>
</file>