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3" r:id="rId9"/>
    <p:sldId id="41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يدك المثقوبة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يدك </a:t>
            </a:r>
            <a:r>
              <a:rPr lang="ar-EG" sz="7200" b="1" dirty="0" smtClean="0">
                <a:solidFill>
                  <a:srgbClr val="00582A"/>
                </a:solidFill>
              </a:rPr>
              <a:t>المثقوبة ربي تسبيني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تشعل </a:t>
            </a:r>
            <a:r>
              <a:rPr lang="ar-EG" sz="7200" b="1" dirty="0" smtClean="0">
                <a:solidFill>
                  <a:srgbClr val="00582A"/>
                </a:solidFill>
              </a:rPr>
              <a:t>في أشواقي وحنيني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وتذكرنــي بأنــــك </a:t>
            </a:r>
            <a:r>
              <a:rPr lang="ar-EG" sz="7200" b="1" dirty="0" smtClean="0">
                <a:solidFill>
                  <a:srgbClr val="00582A"/>
                </a:solidFill>
              </a:rPr>
              <a:t>في </a:t>
            </a:r>
            <a:r>
              <a:rPr lang="ar-EG" sz="7200" b="1" dirty="0" smtClean="0">
                <a:solidFill>
                  <a:srgbClr val="00582A"/>
                </a:solidFill>
              </a:rPr>
              <a:t>يـــوم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من </a:t>
            </a:r>
            <a:r>
              <a:rPr lang="ar-EG" sz="6600" b="1" dirty="0" smtClean="0">
                <a:solidFill>
                  <a:srgbClr val="00582A"/>
                </a:solidFill>
              </a:rPr>
              <a:t>اجلي قاسيت لكي لا تشقيني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8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</a:t>
            </a:r>
          </a:p>
          <a:p>
            <a:pPr algn="ctr" rtl="1"/>
            <a:r>
              <a:rPr lang="ar-EG" sz="8000" b="1" dirty="0" smtClean="0"/>
              <a:t>وخلاصي من الموت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لســـــــــــــــــبب </a:t>
            </a:r>
          </a:p>
          <a:p>
            <a:pPr algn="ctr" rtl="1"/>
            <a:r>
              <a:rPr lang="ar-EG" sz="8000" b="1" dirty="0" smtClean="0"/>
              <a:t>أنك ضحيـــــــــت </a:t>
            </a:r>
          </a:p>
          <a:p>
            <a:pPr algn="ctr" rtl="1"/>
            <a:r>
              <a:rPr lang="ar-EG" sz="8000" b="1" dirty="0" smtClean="0"/>
              <a:t>كي </a:t>
            </a:r>
            <a:r>
              <a:rPr lang="ar-EG" sz="8000" b="1" dirty="0" smtClean="0"/>
              <a:t>ما </a:t>
            </a:r>
            <a:r>
              <a:rPr lang="ar-EG" sz="8000" b="1" dirty="0" smtClean="0"/>
              <a:t>تنجينـــــي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لم </a:t>
            </a:r>
            <a:r>
              <a:rPr lang="ar-EG" sz="8000" b="1" dirty="0" err="1" smtClean="0"/>
              <a:t>يثنك</a:t>
            </a:r>
            <a:r>
              <a:rPr lang="ar-EG" sz="8000" b="1" dirty="0" smtClean="0"/>
              <a:t> موت أو الم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كنت </a:t>
            </a:r>
            <a:r>
              <a:rPr lang="ar-EG" sz="8000" b="1" dirty="0" smtClean="0"/>
              <a:t>مشغولا بأنيني</a:t>
            </a:r>
            <a:br>
              <a:rPr lang="ar-EG" sz="8000" b="1" dirty="0" smtClean="0"/>
            </a:br>
            <a:r>
              <a:rPr lang="ar-EG" sz="8000" b="1" dirty="0" smtClean="0"/>
              <a:t>لم يرهبك هول العار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مجروح </a:t>
            </a:r>
            <a:r>
              <a:rPr lang="ar-EG" sz="8000" b="1" dirty="0" smtClean="0"/>
              <a:t>حتى تشفيني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يدك </a:t>
            </a:r>
            <a:r>
              <a:rPr lang="ar-EG" sz="7200" b="1" dirty="0" smtClean="0">
                <a:solidFill>
                  <a:srgbClr val="00582A"/>
                </a:solidFill>
              </a:rPr>
              <a:t>المثقوبة ربي تسبيني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تشعل </a:t>
            </a:r>
            <a:r>
              <a:rPr lang="ar-EG" sz="7200" b="1" dirty="0" smtClean="0">
                <a:solidFill>
                  <a:srgbClr val="00582A"/>
                </a:solidFill>
              </a:rPr>
              <a:t>في أشواقي وحنيني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وتذكرنــي بأنــــك </a:t>
            </a:r>
            <a:r>
              <a:rPr lang="ar-EG" sz="7200" b="1" dirty="0" smtClean="0">
                <a:solidFill>
                  <a:srgbClr val="00582A"/>
                </a:solidFill>
              </a:rPr>
              <a:t>في </a:t>
            </a:r>
            <a:r>
              <a:rPr lang="ar-EG" sz="7200" b="1" dirty="0" smtClean="0">
                <a:solidFill>
                  <a:srgbClr val="00582A"/>
                </a:solidFill>
              </a:rPr>
              <a:t>يـــوم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من </a:t>
            </a:r>
            <a:r>
              <a:rPr lang="ar-EG" sz="6600" b="1" dirty="0" smtClean="0">
                <a:solidFill>
                  <a:srgbClr val="00582A"/>
                </a:solidFill>
              </a:rPr>
              <a:t>اجلي قاسيت لكي لا تشقيني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861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</a:t>
            </a:r>
            <a:endParaRPr lang="ar-EG" sz="6600" b="1" dirty="0" smtClean="0"/>
          </a:p>
          <a:p>
            <a:pPr algn="ctr" rtl="1"/>
            <a:r>
              <a:rPr lang="ar-EG" sz="8000" b="1" dirty="0" smtClean="0"/>
              <a:t>لم </a:t>
            </a:r>
            <a:r>
              <a:rPr lang="ar-EG" sz="8000" b="1" dirty="0" smtClean="0"/>
              <a:t>يرضـــــك </a:t>
            </a:r>
          </a:p>
          <a:p>
            <a:pPr algn="ctr" rtl="1"/>
            <a:r>
              <a:rPr lang="ar-EG" sz="8000" b="1" dirty="0" smtClean="0"/>
              <a:t>أن </a:t>
            </a:r>
            <a:r>
              <a:rPr lang="ar-EG" sz="8000" b="1" dirty="0" smtClean="0"/>
              <a:t>أبقى حزينا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أحببتني </a:t>
            </a:r>
            <a:r>
              <a:rPr lang="ar-EG" sz="8000" b="1" dirty="0" smtClean="0"/>
              <a:t>ربي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قبل </a:t>
            </a:r>
            <a:r>
              <a:rPr lang="ar-EG" sz="8000" b="1" dirty="0" smtClean="0"/>
              <a:t>التكوين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أتبعك ربي ومسيحي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أنت </a:t>
            </a:r>
            <a:r>
              <a:rPr lang="ar-EG" sz="8000" b="1" dirty="0" smtClean="0"/>
              <a:t>معتقدي وديني</a:t>
            </a:r>
            <a:br>
              <a:rPr lang="ar-EG" sz="8000" b="1" dirty="0" smtClean="0"/>
            </a:br>
            <a:r>
              <a:rPr lang="ar-EG" sz="8000" b="1" dirty="0" smtClean="0"/>
              <a:t>أعشقك أنت ويديك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كفك ربي </a:t>
            </a:r>
            <a:r>
              <a:rPr lang="ar-EG" sz="8000" b="1" dirty="0" err="1" smtClean="0"/>
              <a:t>خبيني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لم </a:t>
            </a:r>
            <a:r>
              <a:rPr lang="ar-EG" sz="8000" b="1" dirty="0" err="1" smtClean="0"/>
              <a:t>يثنك</a:t>
            </a:r>
            <a:r>
              <a:rPr lang="ar-EG" sz="8000" b="1" dirty="0" smtClean="0"/>
              <a:t> موت أو الم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كنت </a:t>
            </a:r>
            <a:r>
              <a:rPr lang="ar-EG" sz="8000" b="1" dirty="0" smtClean="0"/>
              <a:t>مشغولا بأنيني</a:t>
            </a:r>
            <a:br>
              <a:rPr lang="ar-EG" sz="8000" b="1" dirty="0" smtClean="0"/>
            </a:br>
            <a:r>
              <a:rPr lang="ar-EG" sz="8000" b="1" dirty="0" smtClean="0"/>
              <a:t>لم يرهبك هول العار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مجروح </a:t>
            </a:r>
            <a:r>
              <a:rPr lang="ar-EG" sz="8000" b="1" dirty="0" smtClean="0"/>
              <a:t>حتى تشفيني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أتبعك ربي ومسيحي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أنت </a:t>
            </a:r>
            <a:r>
              <a:rPr lang="ar-EG" sz="8000" b="1" dirty="0" smtClean="0"/>
              <a:t>معتقدي وديني</a:t>
            </a:r>
            <a:br>
              <a:rPr lang="ar-EG" sz="8000" b="1" dirty="0" smtClean="0"/>
            </a:br>
            <a:r>
              <a:rPr lang="ar-EG" sz="8000" b="1" dirty="0" smtClean="0"/>
              <a:t>أعشقك أنت ويديك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كفك ربي </a:t>
            </a:r>
            <a:r>
              <a:rPr lang="ar-EG" sz="8000" b="1" dirty="0" err="1" smtClean="0"/>
              <a:t>خبيني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</TotalTime>
  <Words>71</Words>
  <Application>Microsoft Office PowerPoint</Application>
  <PresentationFormat>عرض على الشاشة (3:4)‏</PresentationFormat>
  <Paragraphs>32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253</cp:revision>
  <dcterms:created xsi:type="dcterms:W3CDTF">2021-12-07T14:30:00Z</dcterms:created>
  <dcterms:modified xsi:type="dcterms:W3CDTF">2022-06-07T12:43:27Z</dcterms:modified>
</cp:coreProperties>
</file>