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1" d="100"/>
          <a:sy n="91" d="100"/>
        </p:scale>
        <p:origin x="166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يا ملك الملوك يا سيد الاسياد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ملك الملوك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سيد الأسياد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بنحتفل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بفادينا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الحي من الأموات</a:t>
            </a:r>
          </a:p>
        </p:txBody>
      </p:sp>
    </p:spTree>
    <p:extLst>
      <p:ext uri="{BB962C8B-B14F-4D97-AF65-F5344CB8AC3E}">
        <p14:creationId xmlns:p14="http://schemas.microsoft.com/office/powerpoint/2010/main" val="344806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مسيحنا يسوع إلهنا حي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ملكنا يا إلهنا مالك زي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(لما عينيا تشوفك)2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تملا حياتي ضي</a:t>
            </a:r>
          </a:p>
        </p:txBody>
      </p:sp>
    </p:spTree>
    <p:extLst>
      <p:ext uri="{BB962C8B-B14F-4D97-AF65-F5344CB8AC3E}">
        <p14:creationId xmlns:p14="http://schemas.microsoft.com/office/powerpoint/2010/main" val="27758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غالب الأعداء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بمجد وبسلطان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قوة قيامتك فينا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بنعيشها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بالإيمان</a:t>
            </a:r>
          </a:p>
        </p:txBody>
      </p:sp>
    </p:spTree>
    <p:extLst>
      <p:ext uri="{BB962C8B-B14F-4D97-AF65-F5344CB8AC3E}">
        <p14:creationId xmlns:p14="http://schemas.microsoft.com/office/powerpoint/2010/main" val="2234289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مسيحنا يسوع إلهنا حي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ملكنا يا إلهنا مالك زي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(لما عينيا تشوفك)2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تملا حياتي ضي</a:t>
            </a:r>
          </a:p>
        </p:txBody>
      </p:sp>
    </p:spTree>
    <p:extLst>
      <p:ext uri="{BB962C8B-B14F-4D97-AF65-F5344CB8AC3E}">
        <p14:creationId xmlns:p14="http://schemas.microsoft.com/office/powerpoint/2010/main" val="294450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غارس السماوات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ومهدي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نَوّ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بحور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بتفك أسر شعبك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وتخرجه للنور</a:t>
            </a:r>
          </a:p>
        </p:txBody>
      </p:sp>
    </p:spTree>
    <p:extLst>
      <p:ext uri="{BB962C8B-B14F-4D97-AF65-F5344CB8AC3E}">
        <p14:creationId xmlns:p14="http://schemas.microsoft.com/office/powerpoint/2010/main" val="6437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مسيحنا يسوع إلهنا حي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ملكنا يا إلهنا مالك زي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(لما عينيا تشوفك)2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تملا حياتي ضي</a:t>
            </a:r>
          </a:p>
        </p:txBody>
      </p:sp>
    </p:spTree>
    <p:extLst>
      <p:ext uri="{BB962C8B-B14F-4D97-AF65-F5344CB8AC3E}">
        <p14:creationId xmlns:p14="http://schemas.microsoft.com/office/powerpoint/2010/main" val="2983678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مفتح العيون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صانع الآيات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دي أرضنا بتشهد لك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علامات</a:t>
            </a:r>
          </a:p>
        </p:txBody>
      </p:sp>
    </p:spTree>
    <p:extLst>
      <p:ext uri="{BB962C8B-B14F-4D97-AF65-F5344CB8AC3E}">
        <p14:creationId xmlns:p14="http://schemas.microsoft.com/office/powerpoint/2010/main" val="1584260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مسيحنا يسوع إلهنا حي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ملكنا يا إلهنا مالك زي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(لما عينيا تشوفك)2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تملا حياتي ضي</a:t>
            </a:r>
          </a:p>
        </p:txBody>
      </p:sp>
    </p:spTree>
    <p:extLst>
      <p:ext uri="{BB962C8B-B14F-4D97-AF65-F5344CB8AC3E}">
        <p14:creationId xmlns:p14="http://schemas.microsoft.com/office/powerpoint/2010/main" val="65920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3773</TotalTime>
  <Words>145</Words>
  <Application>Microsoft Office PowerPoint</Application>
  <PresentationFormat>عرض على الشاشة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311</cp:revision>
  <dcterms:created xsi:type="dcterms:W3CDTF">2021-12-07T14:30:00Z</dcterms:created>
  <dcterms:modified xsi:type="dcterms:W3CDTF">2023-04-27T14:28:08Z</dcterms:modified>
</cp:coreProperties>
</file>