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274" r:id="rId4"/>
    <p:sldId id="338" r:id="rId5"/>
    <p:sldId id="331" r:id="rId6"/>
    <p:sldId id="339" r:id="rId7"/>
    <p:sldId id="330" r:id="rId8"/>
    <p:sldId id="340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3" d="100"/>
          <a:sy n="63" d="100"/>
        </p:scale>
        <p:origin x="68" y="4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179255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 rtl="1"/>
            <a:r>
              <a:rPr lang="ar-EG" sz="7200" b="1" dirty="0"/>
              <a:t>يا قــدوس يا إله الكـون</a:t>
            </a:r>
            <a:endParaRPr lang="en-US" sz="7200" b="1" dirty="0"/>
          </a:p>
          <a:p>
            <a:pPr algn="ctr" rtl="1"/>
            <a:endParaRPr lang="ar-EG" sz="7200" b="1" dirty="0">
              <a:latin typeface="Microsoft Sans Serif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قـــــــــــدوس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قدوس يا قدوس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إلـــــه الكـــون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381000" y="311289"/>
            <a:ext cx="9982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شعـبــي يـارب بينــادي</a:t>
            </a:r>
            <a:br>
              <a:rPr lang="ar-EG" sz="7200" b="1" dirty="0"/>
            </a:br>
            <a:r>
              <a:rPr lang="ar-EG" sz="7200" b="1" dirty="0"/>
              <a:t>تعال بنهضة في بلادي</a:t>
            </a:r>
            <a:br>
              <a:rPr lang="ar-EG" sz="7200" b="1" dirty="0"/>
            </a:br>
            <a:r>
              <a:rPr lang="ar-EG" sz="7200" b="1" dirty="0"/>
              <a:t>تملا الصحرا والـوادي</a:t>
            </a:r>
            <a:br>
              <a:rPr lang="ar-EG" sz="7200" b="1" dirty="0"/>
            </a:br>
            <a:r>
              <a:rPr lang="ar-EG" sz="7200" b="1" dirty="0"/>
              <a:t>ونشوفك إنت يا قدوس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قـــــــــــدوس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قدوس يا قدوس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إلـــــه الكـــون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3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/>
              <a:t>2-</a:t>
            </a:r>
          </a:p>
          <a:p>
            <a:pPr algn="ctr" rtl="1">
              <a:defRPr/>
            </a:pPr>
            <a:r>
              <a:rPr lang="ar-EG" sz="7200" b="1" dirty="0"/>
              <a:t>بالإيمــان أنــا شـايـفـــك</a:t>
            </a:r>
            <a:br>
              <a:rPr lang="ar-EG" sz="7200" b="1" dirty="0"/>
            </a:br>
            <a:r>
              <a:rPr lang="ar-EG" sz="7200" b="1" dirty="0"/>
              <a:t>أكيد سهران على وعدك</a:t>
            </a:r>
            <a:br>
              <a:rPr lang="ar-EG" sz="7200" b="1" dirty="0"/>
            </a:br>
            <a:r>
              <a:rPr lang="ar-EG" sz="7200" b="1" dirty="0" err="1"/>
              <a:t>هاتيجـي</a:t>
            </a:r>
            <a:r>
              <a:rPr lang="ar-EG" sz="7200" b="1" dirty="0"/>
              <a:t> وتفتقـد شعبـك</a:t>
            </a:r>
            <a:br>
              <a:rPr lang="ar-EG" sz="7200" b="1" dirty="0"/>
            </a:br>
            <a:r>
              <a:rPr lang="ar-EG" sz="7200" b="1" dirty="0"/>
              <a:t>بلمسـة إيــدك يـا قــدوس</a:t>
            </a:r>
            <a:endParaRPr lang="en-US" sz="7200" b="1" dirty="0">
              <a:latin typeface="Microsoft Sans Serif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قـــــــــــدوس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قدوس يا قدوس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إلـــــه الكـــون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47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 err="1"/>
              <a:t>هاتيجي</a:t>
            </a:r>
            <a:r>
              <a:rPr lang="ar-EG" sz="7200" b="1" dirty="0"/>
              <a:t> ومش هاتتأخر</a:t>
            </a:r>
            <a:br>
              <a:rPr lang="ar-EG" sz="7200" b="1" dirty="0"/>
            </a:br>
            <a:r>
              <a:rPr lang="ar-EG" sz="7200" b="1" dirty="0" err="1"/>
              <a:t>وبصلاوتنا</a:t>
            </a:r>
            <a:r>
              <a:rPr lang="ar-EG" sz="7200" b="1" dirty="0"/>
              <a:t> هانسهر</a:t>
            </a:r>
            <a:br>
              <a:rPr lang="ar-EG" sz="7200" b="1" dirty="0"/>
            </a:br>
            <a:r>
              <a:rPr lang="ar-EG" sz="7200" b="1" dirty="0"/>
              <a:t>وبالخير السما تمطر</a:t>
            </a:r>
            <a:br>
              <a:rPr lang="ar-EG" sz="7200" b="1" dirty="0"/>
            </a:br>
            <a:r>
              <a:rPr lang="ar-EG" sz="7200" b="1" dirty="0"/>
              <a:t>بكلمة منك يا قــدوس</a:t>
            </a:r>
            <a:endParaRPr lang="en-US" sz="7200" b="1" dirty="0">
              <a:latin typeface="Microsoft Sans Serif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1000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قـــــــــــدوس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قدوس يا قدوس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>
                <a:solidFill>
                  <a:srgbClr val="003300"/>
                </a:solidFill>
              </a:rPr>
              <a:t>يا إلـــــه الكـــون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94</Words>
  <Application>Microsoft Office PowerPoint</Application>
  <PresentationFormat>عرض على الشاشة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Microsoft Sans Serif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137</cp:revision>
  <dcterms:created xsi:type="dcterms:W3CDTF">2021-12-07T14:30:00Z</dcterms:created>
  <dcterms:modified xsi:type="dcterms:W3CDTF">2024-03-11T10:41:15Z</dcterms:modified>
</cp:coreProperties>
</file>