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74" r:id="rId4"/>
    <p:sldId id="307" r:id="rId5"/>
    <p:sldId id="303" r:id="rId6"/>
    <p:sldId id="306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 varScale="1">
        <p:scale>
          <a:sx n="103" d="100"/>
          <a:sy n="103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altLang="en-US" sz="8000" b="1" dirty="0" smtClean="0"/>
              <a:t>يا سائح </a:t>
            </a:r>
            <a:r>
              <a:rPr lang="ar-SA" altLang="en-US" sz="8000" b="1" dirty="0"/>
              <a:t>للق</a:t>
            </a:r>
            <a:r>
              <a:rPr lang="ar-EG" altLang="en-US" sz="8000" b="1" dirty="0"/>
              <a:t>ــ</a:t>
            </a:r>
            <a:r>
              <a:rPr lang="ar-SA" altLang="en-US" sz="8000" b="1" dirty="0" err="1"/>
              <a:t>اء</a:t>
            </a:r>
            <a:r>
              <a:rPr lang="ar-SA" altLang="en-US" sz="8000" b="1" dirty="0"/>
              <a:t> </a:t>
            </a:r>
            <a:r>
              <a:rPr lang="ar-SA" altLang="en-US" sz="8000" b="1" dirty="0" err="1" smtClean="0"/>
              <a:t>يس</a:t>
            </a:r>
            <a:r>
              <a:rPr lang="ar-EG" altLang="en-US" sz="8000" b="1" dirty="0" smtClean="0"/>
              <a:t>ـ</a:t>
            </a:r>
            <a:r>
              <a:rPr lang="ar-SA" altLang="en-US" sz="8000" b="1" dirty="0"/>
              <a:t>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SA" altLang="en-US" sz="7200" b="1" dirty="0"/>
              <a:t>يا </a:t>
            </a:r>
            <a:r>
              <a:rPr lang="ar-SA" altLang="en-US" sz="7200" b="1" dirty="0" err="1" smtClean="0"/>
              <a:t>سائ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ح للق</a:t>
            </a:r>
            <a:r>
              <a:rPr lang="ar-EG" altLang="en-US" sz="7200" b="1" dirty="0" smtClean="0"/>
              <a:t>ــ</a:t>
            </a:r>
            <a:r>
              <a:rPr lang="ar-SA" altLang="en-US" sz="7200" b="1" dirty="0" err="1" smtClean="0"/>
              <a:t>اء</a:t>
            </a:r>
            <a:r>
              <a:rPr lang="ar-SA" altLang="en-US" sz="7200" b="1" dirty="0" smtClean="0"/>
              <a:t> </a:t>
            </a:r>
            <a:r>
              <a:rPr lang="ar-SA" altLang="en-US" sz="7200" b="1" dirty="0" err="1" smtClean="0"/>
              <a:t>يس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وع</a:t>
            </a:r>
            <a:endParaRPr lang="ar-SA" altLang="en-US" sz="7200" b="1" dirty="0"/>
          </a:p>
          <a:p>
            <a:pPr algn="ctr" rtl="1">
              <a:spcBef>
                <a:spcPts val="3000"/>
              </a:spcBef>
            </a:pPr>
            <a:r>
              <a:rPr lang="ar-SA" altLang="en-US" sz="7200" b="1" dirty="0"/>
              <a:t>لا يهمك عطش ولا جوع</a:t>
            </a:r>
          </a:p>
          <a:p>
            <a:pPr algn="ctr" rtl="1">
              <a:spcBef>
                <a:spcPts val="3000"/>
              </a:spcBef>
            </a:pPr>
            <a:r>
              <a:rPr lang="ar-SA" altLang="en-US" sz="7200" b="1" dirty="0" smtClean="0"/>
              <a:t>طعام</a:t>
            </a:r>
            <a:r>
              <a:rPr lang="ar-EG" altLang="en-US" sz="7200" b="1" dirty="0" smtClean="0"/>
              <a:t>ـــ</a:t>
            </a:r>
            <a:r>
              <a:rPr lang="ar-SA" altLang="en-US" sz="7200" b="1" dirty="0" smtClean="0"/>
              <a:t>ك خب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ز الحي</a:t>
            </a:r>
            <a:r>
              <a:rPr lang="ar-EG" altLang="en-US" sz="7200" b="1" dirty="0" smtClean="0"/>
              <a:t>ــ</a:t>
            </a:r>
            <a:r>
              <a:rPr lang="ar-SA" altLang="en-US" sz="7200" b="1" dirty="0" err="1" smtClean="0"/>
              <a:t>اة</a:t>
            </a:r>
            <a:endParaRPr lang="ar-SA" altLang="en-US" sz="7200" b="1" dirty="0"/>
          </a:p>
          <a:p>
            <a:pPr algn="ctr" rtl="1">
              <a:spcBef>
                <a:spcPts val="3000"/>
              </a:spcBef>
            </a:pPr>
            <a:r>
              <a:rPr lang="ar-SA" altLang="en-US" sz="7200" b="1" dirty="0"/>
              <a:t>ويرويك </a:t>
            </a:r>
            <a:r>
              <a:rPr lang="ar-SA" altLang="en-US" sz="7200" b="1" dirty="0" smtClean="0"/>
              <a:t>م</a:t>
            </a:r>
            <a:r>
              <a:rPr lang="ar-EG" altLang="en-US" sz="7200" b="1" dirty="0" smtClean="0"/>
              <a:t>ــ</a:t>
            </a:r>
            <a:r>
              <a:rPr lang="ar-SA" altLang="en-US" sz="7200" b="1" dirty="0" err="1" smtClean="0"/>
              <a:t>اء</a:t>
            </a:r>
            <a:r>
              <a:rPr lang="ar-SA" altLang="en-US" sz="7200" b="1" dirty="0" smtClean="0"/>
              <a:t> </a:t>
            </a:r>
            <a:r>
              <a:rPr lang="ar-SA" altLang="en-US" sz="7200" b="1" dirty="0" err="1" smtClean="0"/>
              <a:t>الينب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وع</a:t>
            </a:r>
            <a:endParaRPr lang="ar-SA" alt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 يا سائح اترك ما فات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واسلك </a:t>
            </a:r>
            <a:r>
              <a:rPr lang="ar-SA" altLang="en-US" sz="7200" b="1" dirty="0" err="1" smtClean="0"/>
              <a:t>ف</a:t>
            </a:r>
            <a:r>
              <a:rPr lang="ar-EG" altLang="en-US" sz="7200" b="1" dirty="0" smtClean="0"/>
              <a:t>ي</a:t>
            </a:r>
            <a:r>
              <a:rPr lang="ar-SA" altLang="en-US" sz="7200" b="1" dirty="0" smtClean="0"/>
              <a:t> </a:t>
            </a:r>
            <a:r>
              <a:rPr lang="ar-SA" altLang="en-US" sz="7200" b="1" dirty="0"/>
              <a:t>الطريق بثبات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وان كان </a:t>
            </a:r>
            <a:r>
              <a:rPr lang="ar-SA" altLang="en-US" sz="7200" b="1" dirty="0" err="1" smtClean="0"/>
              <a:t>ف</a:t>
            </a:r>
            <a:r>
              <a:rPr lang="ar-EG" altLang="en-US" sz="7200" b="1" dirty="0" smtClean="0"/>
              <a:t>ي</a:t>
            </a:r>
            <a:r>
              <a:rPr lang="ar-SA" altLang="en-US" sz="7200" b="1" dirty="0" smtClean="0"/>
              <a:t> </a:t>
            </a:r>
            <a:r>
              <a:rPr lang="ar-SA" altLang="en-US" sz="7200" b="1" dirty="0"/>
              <a:t>الطريق الآمات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أذكر من </a:t>
            </a:r>
            <a:r>
              <a:rPr lang="ar-SA" altLang="en-US" sz="7200" b="1" dirty="0" err="1" smtClean="0"/>
              <a:t>ف</a:t>
            </a:r>
            <a:r>
              <a:rPr lang="ar-EG" altLang="en-US" sz="7200" b="1" dirty="0" smtClean="0"/>
              <a:t>ي</a:t>
            </a:r>
            <a:r>
              <a:rPr lang="ar-SA" altLang="en-US" sz="7200" b="1" dirty="0" smtClean="0"/>
              <a:t> </a:t>
            </a:r>
            <a:r>
              <a:rPr lang="ar-SA" altLang="en-US" sz="7200" b="1" dirty="0"/>
              <a:t>حبك مات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endParaRPr lang="ar-SA" alt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7522"/>
            <a:ext cx="998219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SA" altLang="en-US" sz="7200" b="1" dirty="0" smtClean="0"/>
              <a:t>يا </a:t>
            </a:r>
            <a:r>
              <a:rPr lang="ar-SA" altLang="en-US" sz="7200" b="1" dirty="0" err="1" smtClean="0"/>
              <a:t>سائ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ح </a:t>
            </a:r>
            <a:r>
              <a:rPr lang="ar-SA" altLang="en-US" sz="7200" b="1" dirty="0" err="1" smtClean="0"/>
              <a:t>للق</a:t>
            </a:r>
            <a:r>
              <a:rPr lang="ar-EG" altLang="en-US" sz="7200" b="1" dirty="0" smtClean="0"/>
              <a:t>ــ</a:t>
            </a:r>
            <a:r>
              <a:rPr lang="ar-SA" altLang="en-US" sz="7200" b="1" dirty="0" err="1" smtClean="0"/>
              <a:t>اء</a:t>
            </a:r>
            <a:r>
              <a:rPr lang="ar-SA" altLang="en-US" sz="7200" b="1" dirty="0" smtClean="0"/>
              <a:t> يس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وع</a:t>
            </a:r>
          </a:p>
          <a:p>
            <a:pPr algn="ctr" rtl="1">
              <a:spcBef>
                <a:spcPts val="3000"/>
              </a:spcBef>
            </a:pPr>
            <a:r>
              <a:rPr lang="ar-SA" altLang="en-US" sz="7200" b="1" dirty="0" smtClean="0"/>
              <a:t>لا </a:t>
            </a:r>
            <a:r>
              <a:rPr lang="ar-SA" altLang="en-US" sz="7200" b="1" dirty="0" err="1" smtClean="0"/>
              <a:t>يهمك</a:t>
            </a:r>
            <a:r>
              <a:rPr lang="ar-SA" altLang="en-US" sz="7200" b="1" dirty="0" smtClean="0"/>
              <a:t> عطش ولا جوع</a:t>
            </a:r>
          </a:p>
          <a:p>
            <a:pPr algn="ctr" rtl="1">
              <a:spcBef>
                <a:spcPts val="3000"/>
              </a:spcBef>
            </a:pPr>
            <a:r>
              <a:rPr lang="ar-SA" altLang="en-US" sz="7200" b="1" dirty="0" smtClean="0"/>
              <a:t>طعام</a:t>
            </a:r>
            <a:r>
              <a:rPr lang="ar-EG" altLang="en-US" sz="7200" b="1" dirty="0" smtClean="0"/>
              <a:t>ـــ</a:t>
            </a:r>
            <a:r>
              <a:rPr lang="ar-SA" altLang="en-US" sz="7200" b="1" dirty="0" smtClean="0"/>
              <a:t>ك خب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ز الحي</a:t>
            </a:r>
            <a:r>
              <a:rPr lang="ar-EG" altLang="en-US" sz="7200" b="1" dirty="0" smtClean="0"/>
              <a:t>ــ</a:t>
            </a:r>
            <a:r>
              <a:rPr lang="ar-SA" altLang="en-US" sz="7200" b="1" dirty="0" err="1" smtClean="0"/>
              <a:t>اة</a:t>
            </a:r>
            <a:endParaRPr lang="ar-SA" altLang="en-US" sz="7200" b="1" dirty="0" smtClean="0"/>
          </a:p>
          <a:p>
            <a:pPr algn="ctr" rtl="1">
              <a:spcBef>
                <a:spcPts val="3000"/>
              </a:spcBef>
            </a:pPr>
            <a:r>
              <a:rPr lang="ar-SA" altLang="en-US" sz="7200" b="1" dirty="0" smtClean="0"/>
              <a:t>ويرويك </a:t>
            </a:r>
            <a:r>
              <a:rPr lang="ar-SA" altLang="en-US" sz="7200" b="1" dirty="0" err="1" smtClean="0"/>
              <a:t>م</a:t>
            </a:r>
            <a:r>
              <a:rPr lang="ar-EG" altLang="en-US" sz="7200" b="1" dirty="0" smtClean="0"/>
              <a:t>ــ</a:t>
            </a:r>
            <a:r>
              <a:rPr lang="ar-SA" altLang="en-US" sz="7200" b="1" dirty="0" err="1" smtClean="0"/>
              <a:t>اء</a:t>
            </a:r>
            <a:r>
              <a:rPr lang="ar-SA" altLang="en-US" sz="7200" b="1" dirty="0" smtClean="0"/>
              <a:t> </a:t>
            </a:r>
            <a:r>
              <a:rPr lang="ar-SA" altLang="en-US" sz="7200" b="1" dirty="0" err="1" smtClean="0"/>
              <a:t>الينب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وع</a:t>
            </a:r>
            <a:endParaRPr lang="ar-SA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32570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 smtClean="0"/>
              <a:t>الب</a:t>
            </a:r>
            <a:r>
              <a:rPr lang="ar-EG" altLang="en-US" sz="7200" b="1" dirty="0" smtClean="0"/>
              <a:t>ـ</a:t>
            </a:r>
            <a:r>
              <a:rPr lang="ar-SA" altLang="en-US" sz="7200" b="1" dirty="0" smtClean="0"/>
              <a:t>وق </a:t>
            </a:r>
            <a:r>
              <a:rPr lang="ar-SA" altLang="en-US" sz="7200" b="1" dirty="0"/>
              <a:t>يضرب بعد قليل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بالفرح </a:t>
            </a:r>
            <a:r>
              <a:rPr lang="ar-SA" altLang="en-US" sz="7200" b="1" dirty="0" err="1" smtClean="0"/>
              <a:t>وص</a:t>
            </a:r>
            <a:r>
              <a:rPr lang="ar-EG" altLang="en-US" sz="7200" b="1" dirty="0" smtClean="0"/>
              <a:t>ـ</a:t>
            </a:r>
            <a:r>
              <a:rPr lang="ar-SA" altLang="en-US" sz="7200" b="1" dirty="0" err="1" smtClean="0"/>
              <a:t>وت</a:t>
            </a:r>
            <a:r>
              <a:rPr lang="ar-SA" altLang="en-US" sz="7200" b="1" dirty="0" smtClean="0"/>
              <a:t> </a:t>
            </a:r>
            <a:r>
              <a:rPr lang="ar-SA" altLang="en-US" sz="7200" b="1" dirty="0" err="1" smtClean="0"/>
              <a:t>التهلي</a:t>
            </a:r>
            <a:r>
              <a:rPr lang="ar-EG" altLang="en-US" sz="7200" b="1" dirty="0" smtClean="0"/>
              <a:t>ـ</a:t>
            </a:r>
            <a:r>
              <a:rPr lang="ar-SA" altLang="en-US" sz="7200" b="1" dirty="0" smtClean="0"/>
              <a:t>ل</a:t>
            </a:r>
            <a:endParaRPr lang="ar-SA" altLang="en-US" sz="7200" b="1" dirty="0"/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حفلة عظيمة </a:t>
            </a:r>
            <a:r>
              <a:rPr lang="ar-SA" altLang="en-US" sz="7200" b="1" dirty="0" smtClean="0"/>
              <a:t>عل</a:t>
            </a:r>
            <a:r>
              <a:rPr lang="ar-EG" altLang="en-US" sz="7200" b="1" dirty="0" smtClean="0"/>
              <a:t>ي</a:t>
            </a:r>
            <a:r>
              <a:rPr lang="ar-SA" altLang="en-US" sz="7200" b="1" dirty="0" smtClean="0"/>
              <a:t> </a:t>
            </a:r>
            <a:r>
              <a:rPr lang="ar-SA" altLang="en-US" sz="7200" b="1" dirty="0"/>
              <a:t>السحاب 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 smtClean="0"/>
              <a:t>والسه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ران يلب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س اكلي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ل</a:t>
            </a:r>
            <a:endParaRPr lang="ar-SA" altLang="en-US" sz="7200" b="1" dirty="0"/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endParaRPr lang="ar-SA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14910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457200"/>
            <a:ext cx="83058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 راح </a:t>
            </a:r>
            <a:r>
              <a:rPr lang="ar-SA" altLang="en-US" sz="7200" b="1" dirty="0" err="1" smtClean="0"/>
              <a:t>يع</a:t>
            </a:r>
            <a:r>
              <a:rPr lang="ar-EG" altLang="en-US" sz="7200" b="1" dirty="0" smtClean="0"/>
              <a:t>ـ</a:t>
            </a:r>
            <a:r>
              <a:rPr lang="ar-SA" altLang="en-US" sz="7200" b="1" dirty="0" smtClean="0"/>
              <a:t>د ل</a:t>
            </a:r>
            <a:r>
              <a:rPr lang="ar-EG" altLang="en-US" sz="7200" b="1" dirty="0" smtClean="0"/>
              <a:t>ـ</a:t>
            </a:r>
            <a:r>
              <a:rPr lang="ar-SA" altLang="en-US" sz="7200" b="1" dirty="0" smtClean="0"/>
              <a:t>ك مك</a:t>
            </a:r>
            <a:r>
              <a:rPr lang="ar-EG" altLang="en-US" sz="7200" b="1" dirty="0" smtClean="0"/>
              <a:t>ــ</a:t>
            </a:r>
            <a:r>
              <a:rPr lang="ar-SA" altLang="en-US" sz="7200" b="1" dirty="0" smtClean="0"/>
              <a:t>ان</a:t>
            </a:r>
            <a:endParaRPr lang="ar-SA" altLang="en-US" sz="7200" b="1" dirty="0"/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مشغول بيك بقاله زمان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 smtClean="0"/>
              <a:t>ق</a:t>
            </a:r>
            <a:r>
              <a:rPr lang="ar-EG" altLang="en-US" sz="7200" b="1" dirty="0" smtClean="0"/>
              <a:t>ـ</a:t>
            </a:r>
            <a:r>
              <a:rPr lang="ar-SA" altLang="en-US" sz="7200" b="1" dirty="0" smtClean="0"/>
              <a:t>لب</a:t>
            </a:r>
            <a:r>
              <a:rPr lang="ar-EG" altLang="en-US" sz="7200" b="1" dirty="0" smtClean="0"/>
              <a:t>ـ</a:t>
            </a:r>
            <a:r>
              <a:rPr lang="ar-SA" altLang="en-US" sz="7200" b="1" dirty="0" smtClean="0"/>
              <a:t>ه </a:t>
            </a:r>
            <a:r>
              <a:rPr lang="ar-SA" altLang="en-US" sz="7200" b="1" dirty="0" err="1" smtClean="0"/>
              <a:t>متش</a:t>
            </a:r>
            <a:r>
              <a:rPr lang="ar-EG" altLang="en-US" sz="7200" b="1" dirty="0" smtClean="0"/>
              <a:t>ـ</a:t>
            </a:r>
            <a:r>
              <a:rPr lang="ar-SA" altLang="en-US" sz="7200" b="1" dirty="0" smtClean="0"/>
              <a:t>وق الي</a:t>
            </a:r>
            <a:r>
              <a:rPr lang="ar-EG" altLang="en-US" sz="7200" b="1" dirty="0" smtClean="0"/>
              <a:t>ـ</a:t>
            </a:r>
            <a:r>
              <a:rPr lang="ar-SA" altLang="en-US" sz="7200" b="1" dirty="0" smtClean="0"/>
              <a:t>ك</a:t>
            </a:r>
            <a:endParaRPr lang="ar-SA" altLang="en-US" sz="7200" b="1" dirty="0"/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سعدك لو لقاك سهران</a:t>
            </a:r>
            <a:endParaRPr lang="en-US" sz="7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7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04800"/>
            <a:ext cx="83058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 يا وديعة المسيح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يا ساكنة وسط الصخور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لا </a:t>
            </a:r>
            <a:r>
              <a:rPr lang="ar-SA" altLang="en-US" sz="7200" b="1" dirty="0" smtClean="0"/>
              <a:t>تخاف</a:t>
            </a:r>
            <a:r>
              <a:rPr lang="ar-EG" altLang="en-US" sz="7200" b="1" dirty="0" smtClean="0"/>
              <a:t>ي</a:t>
            </a:r>
            <a:r>
              <a:rPr lang="ar-SA" altLang="en-US" sz="7200" b="1" dirty="0" smtClean="0"/>
              <a:t> </a:t>
            </a:r>
            <a:r>
              <a:rPr lang="ar-SA" altLang="en-US" sz="7200" b="1" dirty="0"/>
              <a:t>من خطر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 smtClean="0"/>
              <a:t>حاميك</a:t>
            </a:r>
            <a:r>
              <a:rPr lang="ar-EG" altLang="en-US" sz="7200" b="1" dirty="0" smtClean="0"/>
              <a:t>ي</a:t>
            </a:r>
            <a:r>
              <a:rPr lang="ar-SA" altLang="en-US" sz="7200" b="1" dirty="0" smtClean="0"/>
              <a:t> </a:t>
            </a:r>
            <a:r>
              <a:rPr lang="ar-SA" altLang="en-US" sz="7200" b="1" dirty="0"/>
              <a:t>صخر الدهور</a:t>
            </a:r>
          </a:p>
        </p:txBody>
      </p:sp>
    </p:spTree>
    <p:extLst>
      <p:ext uri="{BB962C8B-B14F-4D97-AF65-F5344CB8AC3E}">
        <p14:creationId xmlns:p14="http://schemas.microsoft.com/office/powerpoint/2010/main" xmlns="" val="22856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45888"/>
            <a:ext cx="83058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 تخت سليمان انت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حولك ستون جبار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كلهم حاملين سيوف</a:t>
            </a:r>
          </a:p>
          <a:p>
            <a:pPr algn="ctr" rtl="1">
              <a:lnSpc>
                <a:spcPct val="85000"/>
              </a:lnSpc>
              <a:spcBef>
                <a:spcPct val="50000"/>
              </a:spcBef>
            </a:pPr>
            <a:r>
              <a:rPr lang="ar-SA" altLang="en-US" sz="7200" b="1" dirty="0"/>
              <a:t>يحرسونك ليل ونهار</a:t>
            </a:r>
          </a:p>
        </p:txBody>
      </p:sp>
    </p:spTree>
    <p:extLst>
      <p:ext uri="{BB962C8B-B14F-4D97-AF65-F5344CB8AC3E}">
        <p14:creationId xmlns:p14="http://schemas.microsoft.com/office/powerpoint/2010/main" xmlns="" val="35006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Words>181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154</cp:revision>
  <dcterms:created xsi:type="dcterms:W3CDTF">2021-12-07T14:30:00Z</dcterms:created>
  <dcterms:modified xsi:type="dcterms:W3CDTF">2022-02-04T09:46:25Z</dcterms:modified>
</cp:coreProperties>
</file>