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8"/>
            <p14:sldId id="299"/>
            <p14:sldId id="3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1" d="100"/>
          <a:sy n="61" d="100"/>
        </p:scale>
        <p:origin x="60" y="4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 يا حياة المسيحية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80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(يا حَيَاة المَسِيحِيَّة </a:t>
            </a:r>
          </a:p>
          <a:p>
            <a:pPr algn="ctr" rtl="1"/>
            <a:r>
              <a:rPr lang="ar-EG" sz="7200" b="1" dirty="0"/>
              <a:t>يا مَسيح الحَيَاة</a:t>
            </a:r>
            <a:br>
              <a:rPr lang="ar-EG" sz="7200" b="1" dirty="0"/>
            </a:br>
            <a:r>
              <a:rPr lang="ar-EG" sz="7200" b="1" dirty="0"/>
              <a:t>يا دِيَانتي الحَقيقيَّة </a:t>
            </a:r>
          </a:p>
          <a:p>
            <a:pPr algn="ctr" rtl="1"/>
            <a:r>
              <a:rPr lang="ar-EG" sz="7200" b="1" dirty="0"/>
              <a:t>يا رِسَالِة </a:t>
            </a:r>
            <a:r>
              <a:rPr lang="ar-EG" sz="7200" b="1" dirty="0" err="1"/>
              <a:t>السَّمَا</a:t>
            </a:r>
            <a:r>
              <a:rPr lang="ar-EG" sz="7200" b="1" dirty="0"/>
              <a:t>)2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41010"/>
            <a:ext cx="9144000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(قبلك لا إلَـــه بَعدَك لا إلَـــه)2</a:t>
            </a:r>
            <a:br>
              <a:rPr lang="ar-EG" sz="6000" b="1" dirty="0"/>
            </a:br>
            <a:r>
              <a:rPr lang="ar-EG" sz="6000" b="1" dirty="0"/>
              <a:t>(مَلِك المُلــوك ورَب الأربَاب)2</a:t>
            </a:r>
            <a:br>
              <a:rPr lang="ar-EG" sz="6000" b="1" dirty="0"/>
            </a:br>
            <a:r>
              <a:rPr lang="ar-EG" sz="6000" b="1" dirty="0"/>
              <a:t>(سَيِّدِي وَمَلِكـــــي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يَسوع المَسيح)2</a:t>
            </a:r>
            <a:br>
              <a:rPr lang="ar-EG" sz="6000" b="1" dirty="0"/>
            </a:br>
            <a:endParaRPr 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(يا مَنار المَسِيحِيَّة </a:t>
            </a:r>
          </a:p>
          <a:p>
            <a:pPr algn="ctr" rtl="1"/>
            <a:r>
              <a:rPr lang="ar-EG" sz="7200" b="1" dirty="0"/>
              <a:t>يا مَسيح الصَّليب</a:t>
            </a:r>
            <a:br>
              <a:rPr lang="ar-EG" sz="7200" b="1" dirty="0"/>
            </a:br>
            <a:r>
              <a:rPr lang="ar-EG" sz="7200" b="1" dirty="0"/>
              <a:t>دي المَحَبَّة الإلَهيَّة </a:t>
            </a:r>
          </a:p>
          <a:p>
            <a:pPr algn="ctr" rtl="1"/>
            <a:r>
              <a:rPr lang="ar-EG" sz="7200" b="1" dirty="0"/>
              <a:t>وِالخَلاص العَجيب)2</a:t>
            </a: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55369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41010"/>
            <a:ext cx="9144000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(</a:t>
            </a:r>
            <a:r>
              <a:rPr lang="ar-EG" sz="6000" b="1" dirty="0" err="1"/>
              <a:t>لاغُفرَان</a:t>
            </a:r>
            <a:r>
              <a:rPr lang="ar-EG" sz="6000" b="1" dirty="0"/>
              <a:t> خَطا لا مِروَاح سَمَا)2</a:t>
            </a:r>
            <a:br>
              <a:rPr lang="ar-EG" sz="6000" b="1" dirty="0"/>
            </a:br>
            <a:r>
              <a:rPr lang="ar-EG" sz="6000" b="1" dirty="0"/>
              <a:t>(إلَّا بدِمَاك إلَّا بفِدَاك)2 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(سَيِّدِي وَمِلِكي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يَسوع المَسيح)2</a:t>
            </a:r>
            <a:br>
              <a:rPr lang="ar-EG" sz="6000" b="1" dirty="0"/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770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(يا أمَان المَسيحيَّة   </a:t>
            </a:r>
          </a:p>
          <a:p>
            <a:pPr algn="ctr" rtl="1"/>
            <a:r>
              <a:rPr lang="ar-EG" sz="7200" b="1" dirty="0"/>
              <a:t>يا رَئيس الإيمَان</a:t>
            </a:r>
            <a:br>
              <a:rPr lang="ar-EG" sz="7200" b="1" dirty="0"/>
            </a:br>
            <a:r>
              <a:rPr lang="ar-EG" sz="7200" b="1" dirty="0"/>
              <a:t>والآيَات الكِتابيَّة   </a:t>
            </a:r>
          </a:p>
          <a:p>
            <a:pPr algn="ctr" rtl="1"/>
            <a:r>
              <a:rPr lang="ar-EG" sz="7200" b="1" dirty="0"/>
              <a:t>هيَ صَخر الضَّمَان)2</a:t>
            </a: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6403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43811"/>
            <a:ext cx="91440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(لا أعبُد سِــــــوَاك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لا أرضَــــــى إلَّاك)2</a:t>
            </a:r>
            <a:br>
              <a:rPr lang="ar-EG" sz="6600" b="1" dirty="0"/>
            </a:br>
            <a:r>
              <a:rPr lang="ar-EG" sz="6600" b="1" dirty="0"/>
              <a:t>(مُحِب العِبَـاد سَيِّد الأسيَــاد)2</a:t>
            </a:r>
            <a:br>
              <a:rPr lang="ar-EG" sz="6600" b="1" dirty="0"/>
            </a:br>
            <a:r>
              <a:rPr lang="ar-EG" sz="6600" b="1" dirty="0"/>
              <a:t>(سَيِّدِي وَمِلِكي يَسوع المَسيح)2</a:t>
            </a:r>
            <a:br>
              <a:rPr lang="ar-EG" sz="6600" b="1" dirty="0"/>
            </a:b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9621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0093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EG" sz="7200" b="1" dirty="0"/>
              <a:t>(العُرُوش العَلَويَّة   </a:t>
            </a:r>
          </a:p>
          <a:p>
            <a:pPr algn="ctr" rtl="1"/>
            <a:r>
              <a:rPr lang="ar-EG" sz="7200" b="1" dirty="0" err="1"/>
              <a:t>جَايَّة</a:t>
            </a:r>
            <a:r>
              <a:rPr lang="ar-EG" sz="7200" b="1" dirty="0"/>
              <a:t> </a:t>
            </a:r>
            <a:r>
              <a:rPr lang="ar-EG" sz="7200" b="1" dirty="0" err="1"/>
              <a:t>بالتَّقدِيسَـــات</a:t>
            </a:r>
            <a:br>
              <a:rPr lang="ar-EG" sz="7200" b="1" dirty="0"/>
            </a:br>
            <a:r>
              <a:rPr lang="ar-EG" sz="7200" b="1" dirty="0"/>
              <a:t>والجُنود السَّمَـــــاويَّة   </a:t>
            </a:r>
          </a:p>
          <a:p>
            <a:pPr algn="ctr" rtl="1"/>
            <a:r>
              <a:rPr lang="ar-EG" sz="7200" b="1" dirty="0"/>
              <a:t>هالَّة بالتَّسبيحَات)2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290886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41010"/>
            <a:ext cx="9144000" cy="6874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/>
              <a:t>(تُعلِن أنُّـــــه لا   مَعبُودٌ سِـــوَاه)2</a:t>
            </a:r>
            <a:br>
              <a:rPr lang="ar-EG" sz="6000" b="1"/>
            </a:br>
            <a:r>
              <a:rPr lang="ar-EG" sz="6000" b="1"/>
              <a:t>(نَنحَني سُجُـــود   لِرَبِّ الجُنـــود)2</a:t>
            </a:r>
            <a:br>
              <a:rPr lang="ar-EG" sz="6000" b="1"/>
            </a:br>
            <a:r>
              <a:rPr lang="ar-EG" sz="6000" b="1"/>
              <a:t>(قُدُّوسٌ قُدُّوسٌ أنتَ قُدُّوسُ الإلَه)2</a:t>
            </a:r>
            <a:br>
              <a:rPr lang="ar-EG" sz="6000" b="1"/>
            </a:br>
            <a:r>
              <a:rPr lang="ar-EG" sz="6000" b="1"/>
              <a:t>سَيِّدِي وَمِلِكي يَسوع المَسيح</a:t>
            </a:r>
            <a:br>
              <a:rPr lang="ar-EG" sz="6000" b="1"/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4081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</TotalTime>
  <Words>179</Words>
  <Application>Microsoft Office PowerPoint</Application>
  <PresentationFormat>عرض على الشاشة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180</cp:revision>
  <dcterms:created xsi:type="dcterms:W3CDTF">2021-12-07T14:30:00Z</dcterms:created>
  <dcterms:modified xsi:type="dcterms:W3CDTF">2024-03-05T12:19:48Z</dcterms:modified>
</cp:coreProperties>
</file>