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12" r:id="rId3"/>
    <p:sldId id="313" r:id="rId4"/>
    <p:sldId id="314" r:id="rId5"/>
    <p:sldId id="315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3"/>
            <p14:sldId id="314"/>
            <p14:sldId id="31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82" d="100"/>
          <a:sy n="82" d="100"/>
        </p:scale>
        <p:origin x="160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يا إلهي ناد قلبي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يا إلهي ناد قلبي فآتي إليك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إلهي أنت قربي وشوقي إليك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كاشتياق العطشى في الصحراءِ لِماء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صرختي أيا نبعي أريدُ ارتواء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كل ما في حيات بدونكَ مَوات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ضَحِكاتي كدمعاتي هنّ باهتات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أي معني غيركَ في الحياة أحيا فيه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 معنى المعنى في كل حياتي أرتجيه</a:t>
            </a:r>
          </a:p>
        </p:txBody>
      </p:sp>
    </p:spTree>
    <p:extLst>
      <p:ext uri="{BB962C8B-B14F-4D97-AF65-F5344CB8AC3E}">
        <p14:creationId xmlns:p14="http://schemas.microsoft.com/office/powerpoint/2010/main" val="1492202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ظلامي لا أُريحُ أحداً ولا أستريح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وآلامي كعذابِ السفن في عصف ريح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 تدَعني أحيا في ظلمتي للآباد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رُدَّني لا تدَعني أموتُ في ابتعاد</a:t>
            </a:r>
          </a:p>
        </p:txBody>
      </p:sp>
    </p:spTree>
    <p:extLst>
      <p:ext uri="{BB962C8B-B14F-4D97-AF65-F5344CB8AC3E}">
        <p14:creationId xmlns:p14="http://schemas.microsoft.com/office/powerpoint/2010/main" val="745540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تهدأُ روحي في الحضن بل أنام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مطمئنا على صدرك الحنونِ في سلام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أبي كيف يوصف حبك العجيب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أبي قلبي طاب في حضنك الرحيب</a:t>
            </a:r>
          </a:p>
        </p:txBody>
      </p:sp>
    </p:spTree>
    <p:extLst>
      <p:ext uri="{BB962C8B-B14F-4D97-AF65-F5344CB8AC3E}">
        <p14:creationId xmlns:p14="http://schemas.microsoft.com/office/powerpoint/2010/main" val="2167829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3782</TotalTime>
  <Words>108</Words>
  <Application>Microsoft Office PowerPoint</Application>
  <PresentationFormat>عرض على الشاشة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314</cp:revision>
  <dcterms:created xsi:type="dcterms:W3CDTF">2021-12-07T14:30:00Z</dcterms:created>
  <dcterms:modified xsi:type="dcterms:W3CDTF">2024-03-05T09:35:17Z</dcterms:modified>
</cp:coreProperties>
</file>