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5" r:id="rId3"/>
    <p:sldId id="277" r:id="rId4"/>
    <p:sldId id="402" r:id="rId5"/>
    <p:sldId id="403" r:id="rId6"/>
    <p:sldId id="399" r:id="rId7"/>
    <p:sldId id="398" r:id="rId8"/>
    <p:sldId id="404" r:id="rId9"/>
    <p:sldId id="40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2"/>
            <p14:sldId id="403"/>
            <p14:sldId id="399"/>
            <p14:sldId id="398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نؤمن باله واحد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نؤمن الإله الآب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نؤمن يسوع الفادي </a:t>
            </a:r>
          </a:p>
          <a:p>
            <a:pPr algn="ctr"/>
            <a:r>
              <a:rPr lang="ar-EG" sz="8000" b="1" dirty="0"/>
              <a:t>قامَ من الأموات </a:t>
            </a:r>
          </a:p>
          <a:p>
            <a:pPr algn="ctr"/>
            <a:r>
              <a:rPr lang="ar-EG" sz="8000" b="1" dirty="0"/>
              <a:t>جالس في السمواتِ</a:t>
            </a:r>
          </a:p>
          <a:p>
            <a:pPr algn="ctr"/>
            <a:r>
              <a:rPr lang="ar-EG" sz="8000" b="1" dirty="0"/>
              <a:t>كلمة الحياة </a:t>
            </a:r>
          </a:p>
          <a:p>
            <a:pPr algn="ctr"/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نؤمن الإله الآب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7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نؤمن يسوع الفادي </a:t>
            </a:r>
          </a:p>
          <a:p>
            <a:pPr algn="ctr"/>
            <a:r>
              <a:rPr lang="ar-EG" sz="8000" b="1" dirty="0"/>
              <a:t>قامَ من الأموات </a:t>
            </a:r>
          </a:p>
          <a:p>
            <a:pPr algn="ctr"/>
            <a:r>
              <a:rPr lang="ar-EG" sz="8000" b="1" dirty="0"/>
              <a:t>جالس في السمواتِ</a:t>
            </a:r>
          </a:p>
          <a:p>
            <a:pPr algn="ctr"/>
            <a:r>
              <a:rPr lang="ar-EG" sz="8000" b="1" dirty="0"/>
              <a:t>كلمة الحياة </a:t>
            </a:r>
          </a:p>
          <a:p>
            <a:pPr algn="ctr"/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64791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(واؤمن أنني يا يسوع </a:t>
            </a:r>
          </a:p>
          <a:p>
            <a:pPr algn="ctr"/>
            <a:r>
              <a:rPr lang="ar-EG" sz="8000" b="1" dirty="0"/>
              <a:t>أهم خليقــــــــــــةٍ</a:t>
            </a:r>
          </a:p>
          <a:p>
            <a:pPr algn="ctr"/>
            <a:r>
              <a:rPr lang="ar-EG" sz="8000" b="1" dirty="0"/>
              <a:t>أنت تهتمُ بــــي تحبني </a:t>
            </a:r>
          </a:p>
          <a:p>
            <a:pPr algn="ctr"/>
            <a:r>
              <a:rPr lang="ar-EG" sz="8000" b="1" dirty="0"/>
              <a:t>وخلاصي مشيئتكَ)2 </a:t>
            </a: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( ليس بيدي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بل كل خطية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على الصليب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قد حملتها )2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نؤمن الإله الآب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ضابط للكل خالق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السماوات وكل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5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86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نؤمن يسوع الفادي </a:t>
            </a:r>
          </a:p>
          <a:p>
            <a:pPr algn="ctr"/>
            <a:r>
              <a:rPr lang="ar-EG" sz="8000" b="1" dirty="0"/>
              <a:t>قامَ من الأموات </a:t>
            </a:r>
          </a:p>
          <a:p>
            <a:pPr algn="ctr"/>
            <a:r>
              <a:rPr lang="ar-EG" sz="8000" b="1" dirty="0"/>
              <a:t>جالس في السمواتِ</a:t>
            </a:r>
          </a:p>
          <a:p>
            <a:pPr algn="ctr"/>
            <a:r>
              <a:rPr lang="ar-EG" sz="8000" b="1" dirty="0"/>
              <a:t>كلمة الحياة </a:t>
            </a:r>
          </a:p>
          <a:p>
            <a:pPr algn="ctr"/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19286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109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222</cp:revision>
  <dcterms:created xsi:type="dcterms:W3CDTF">2021-12-07T14:30:00Z</dcterms:created>
  <dcterms:modified xsi:type="dcterms:W3CDTF">2023-11-21T10:42:44Z</dcterms:modified>
</cp:coreProperties>
</file>