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88" y="5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مستحق كل المجد يا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(مستحق كل المجد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يس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ــــــــــــ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وع) 2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ركبة تسجد ليك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واللسان يعترف بيك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مستحق كل المجد يا يسوع</a:t>
            </a:r>
          </a:p>
          <a:p>
            <a:br>
              <a:rPr lang="ar-SA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2-(لما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نيجي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نقف قدامك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ـــــــــ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وع) 2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عالي ينحني </a:t>
            </a:r>
            <a:endParaRPr lang="ar-EG" sz="7200" b="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مهدوم يتبني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نيجي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نقف قدامك يا يسوع</a:t>
            </a:r>
          </a:p>
          <a:p>
            <a:br>
              <a:rPr lang="ar-SA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2475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7200" b="1" dirty="0">
                <a:effectLst/>
                <a:cs typeface="+mn-cs"/>
              </a:rPr>
              <a:t>3-(خلي حضورك يملا عينينا يا يس</a:t>
            </a:r>
            <a:r>
              <a:rPr lang="ar-EG" sz="7200" b="1" dirty="0">
                <a:effectLst/>
                <a:cs typeface="+mn-cs"/>
              </a:rPr>
              <a:t>ـــــــــــ</a:t>
            </a:r>
            <a:r>
              <a:rPr lang="ar-SA" sz="7200" b="1" dirty="0">
                <a:effectLst/>
                <a:cs typeface="+mn-cs"/>
              </a:rPr>
              <a:t>وع) 2</a:t>
            </a:r>
          </a:p>
          <a:p>
            <a:pPr algn="ctr" rtl="1"/>
            <a:r>
              <a:rPr lang="ar-SA" sz="7200" b="1" dirty="0">
                <a:effectLst/>
                <a:cs typeface="+mn-cs"/>
              </a:rPr>
              <a:t>نتغير وعينينا تشوف </a:t>
            </a:r>
            <a:endParaRPr lang="ar-EG" sz="7200" b="1" dirty="0">
              <a:effectLst/>
              <a:cs typeface="+mn-cs"/>
            </a:endParaRPr>
          </a:p>
          <a:p>
            <a:pPr algn="ctr" rtl="1"/>
            <a:r>
              <a:rPr lang="ar-SA" sz="7200" b="1" dirty="0">
                <a:effectLst/>
                <a:cs typeface="+mn-cs"/>
              </a:rPr>
              <a:t>مجدك بوجه مكشوف</a:t>
            </a:r>
          </a:p>
          <a:p>
            <a:pPr algn="ctr" rtl="1"/>
            <a:r>
              <a:rPr lang="ar-SA" sz="6000" b="1" dirty="0">
                <a:effectLst/>
                <a:cs typeface="+mn-cs"/>
              </a:rPr>
              <a:t>خلي حضورك يملا عينينا يا يسوع</a:t>
            </a:r>
          </a:p>
          <a:p>
            <a:br>
              <a:rPr lang="ar-SA" sz="7200" b="1" dirty="0">
                <a:effectLst/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3036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3308</TotalTime>
  <Words>81</Words>
  <Application>Microsoft Office PowerPoint</Application>
  <PresentationFormat>عرض على الشاشة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270</cp:revision>
  <dcterms:created xsi:type="dcterms:W3CDTF">2021-12-07T14:30:00Z</dcterms:created>
  <dcterms:modified xsi:type="dcterms:W3CDTF">2023-01-25T14:35:07Z</dcterms:modified>
</cp:coreProperties>
</file>