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03" r:id="rId3"/>
    <p:sldId id="304" r:id="rId4"/>
    <p:sldId id="305" r:id="rId5"/>
    <p:sldId id="306" r:id="rId6"/>
    <p:sldId id="307" r:id="rId7"/>
    <p:sldId id="308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4"/>
            <p14:sldId id="305"/>
            <p14:sldId id="306"/>
            <p14:sldId id="307"/>
            <p14:sldId id="308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49" d="100"/>
          <a:sy n="49" d="100"/>
        </p:scale>
        <p:origin x="52" y="84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ليك المجد يا فادينا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effectLst/>
                <a:latin typeface="jomhuria"/>
                <a:cs typeface="+mn-cs"/>
              </a:rPr>
              <a:t>1-</a:t>
            </a:r>
          </a:p>
          <a:p>
            <a:pPr algn="ctr" rtl="1"/>
            <a:r>
              <a:rPr lang="ar-EG" sz="7200" b="1" i="0" dirty="0">
                <a:effectLst/>
                <a:latin typeface="jomhuria"/>
                <a:cs typeface="+mn-cs"/>
              </a:rPr>
              <a:t>لِيك المَجد يا فادِينا</a:t>
            </a:r>
            <a:br>
              <a:rPr lang="ar-EG" sz="7200" b="1" i="0" dirty="0">
                <a:effectLst/>
                <a:latin typeface="jomhuria"/>
                <a:cs typeface="+mn-cs"/>
              </a:rPr>
            </a:br>
            <a:r>
              <a:rPr lang="ar-EG" sz="7200" b="1" i="0" dirty="0" err="1">
                <a:effectLst/>
                <a:latin typeface="jomhuria"/>
                <a:cs typeface="+mn-cs"/>
              </a:rPr>
              <a:t>اِتجَسِّدت</a:t>
            </a:r>
            <a:r>
              <a:rPr lang="ar-EG" sz="7200" b="1" i="0" dirty="0">
                <a:effectLst/>
                <a:latin typeface="jomhuria"/>
                <a:cs typeface="+mn-cs"/>
              </a:rPr>
              <a:t> وجيت لِينا</a:t>
            </a:r>
            <a:br>
              <a:rPr lang="ar-EG" sz="7200" b="1" i="0" dirty="0">
                <a:effectLst/>
                <a:latin typeface="jomhuria"/>
                <a:cs typeface="+mn-cs"/>
              </a:rPr>
            </a:br>
            <a:r>
              <a:rPr lang="ar-EG" sz="7200" b="1" i="0" dirty="0">
                <a:effectLst/>
                <a:latin typeface="jomhuria"/>
                <a:cs typeface="+mn-cs"/>
              </a:rPr>
              <a:t>نُورَك نَوَّرْ أرَاضِينا</a:t>
            </a:r>
            <a:br>
              <a:rPr lang="ar-EG" sz="7200" b="1" i="0" dirty="0">
                <a:effectLst/>
                <a:latin typeface="jomhuria"/>
                <a:cs typeface="+mn-cs"/>
              </a:rPr>
            </a:br>
            <a:r>
              <a:rPr lang="ar-EG" sz="7200" b="1" i="0" dirty="0">
                <a:effectLst/>
                <a:latin typeface="jomhuria"/>
                <a:cs typeface="+mn-cs"/>
              </a:rPr>
              <a:t>يا عَجـــــــيب</a:t>
            </a:r>
            <a:br>
              <a:rPr lang="ar-EG" sz="7200" b="1" i="0" dirty="0">
                <a:effectLst/>
                <a:latin typeface="jomhuria"/>
                <a:cs typeface="+mn-cs"/>
              </a:rPr>
            </a:br>
            <a:endParaRPr lang="ar-EG" sz="7200" b="1" i="0" dirty="0">
              <a:effectLst/>
              <a:latin typeface="jomhuria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8000" b="1" i="0" dirty="0" err="1">
                <a:effectLst/>
                <a:latin typeface="jomhuria"/>
              </a:rPr>
              <a:t>وهانِفضَل</a:t>
            </a:r>
            <a:r>
              <a:rPr lang="ar-EG" sz="8000" b="1" i="0" dirty="0">
                <a:effectLst/>
                <a:latin typeface="jomhuria"/>
              </a:rPr>
              <a:t> نِغَنِّي لَك   </a:t>
            </a:r>
            <a:r>
              <a:rPr lang="ar-EG" sz="8000" b="1" i="0" dirty="0" err="1">
                <a:effectLst/>
                <a:latin typeface="jomhuria"/>
              </a:rPr>
              <a:t>وهانعَيِّد</a:t>
            </a:r>
            <a:r>
              <a:rPr lang="ar-EG" sz="8000" b="1" i="0" dirty="0">
                <a:effectLst/>
                <a:latin typeface="jomhuria"/>
              </a:rPr>
              <a:t> بِمَجِيئَك</a:t>
            </a:r>
            <a:br>
              <a:rPr lang="ar-EG" sz="8000" b="1" i="0" dirty="0">
                <a:effectLst/>
                <a:latin typeface="jomhuria"/>
              </a:rPr>
            </a:br>
            <a:r>
              <a:rPr lang="ar-EG" sz="8000" b="1" i="0" dirty="0">
                <a:effectLst/>
                <a:latin typeface="jomhuria"/>
              </a:rPr>
              <a:t>نِرفَع رَاية إنجِيلَك   </a:t>
            </a:r>
          </a:p>
          <a:p>
            <a:pPr algn="ctr" rtl="1"/>
            <a:r>
              <a:rPr lang="ar-EG" sz="8000" b="1" i="0" dirty="0">
                <a:effectLst/>
                <a:latin typeface="jomhuria"/>
              </a:rPr>
              <a:t>يا عَجيب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112665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jomhuria"/>
                <a:cs typeface="+mn-cs"/>
              </a:rPr>
              <a:t>القرار:</a:t>
            </a:r>
            <a:br>
              <a:rPr lang="ar-EG" sz="7200" b="1" i="0" dirty="0">
                <a:solidFill>
                  <a:srgbClr val="005024"/>
                </a:solidFill>
                <a:effectLst/>
                <a:latin typeface="jomhuria"/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jomhuria"/>
                <a:cs typeface="+mn-cs"/>
              </a:rPr>
              <a:t>يا عَجيب يا مُشير  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jomhuria"/>
                <a:cs typeface="+mn-cs"/>
              </a:rPr>
              <a:t>يا إلَه يا قَديــــــر</a:t>
            </a:r>
            <a:br>
              <a:rPr lang="ar-EG" sz="7200" b="1" i="0" dirty="0">
                <a:solidFill>
                  <a:srgbClr val="005024"/>
                </a:solidFill>
                <a:effectLst/>
                <a:latin typeface="jomhuria"/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jomhuria"/>
                <a:cs typeface="+mn-cs"/>
              </a:rPr>
              <a:t>يا أباً أبَـــــــدي  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jomhuria"/>
                <a:cs typeface="+mn-cs"/>
              </a:rPr>
              <a:t>يا رَئيسَ السَّلام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772105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effectLst/>
                <a:latin typeface="jomhuria"/>
                <a:cs typeface="+mn-cs"/>
              </a:rPr>
              <a:t>2-</a:t>
            </a:r>
          </a:p>
          <a:p>
            <a:pPr algn="ctr" rtl="1"/>
            <a:r>
              <a:rPr lang="ar-EG" sz="7200" b="1" i="0" dirty="0" err="1">
                <a:effectLst/>
                <a:latin typeface="jomhuria"/>
                <a:cs typeface="+mn-cs"/>
              </a:rPr>
              <a:t>إنتَ</a:t>
            </a:r>
            <a:r>
              <a:rPr lang="ar-EG" sz="7200" b="1" i="0" dirty="0">
                <a:effectLst/>
                <a:latin typeface="jomhuria"/>
                <a:cs typeface="+mn-cs"/>
              </a:rPr>
              <a:t> الله المُتَجَسِّد</a:t>
            </a:r>
            <a:br>
              <a:rPr lang="ar-EG" sz="7200" b="1" i="0" dirty="0">
                <a:effectLst/>
                <a:latin typeface="jomhuria"/>
                <a:cs typeface="+mn-cs"/>
              </a:rPr>
            </a:br>
            <a:r>
              <a:rPr lang="ar-EG" sz="7200" b="1" i="0" dirty="0" err="1">
                <a:effectLst/>
                <a:latin typeface="jomhuria"/>
                <a:cs typeface="+mn-cs"/>
              </a:rPr>
              <a:t>وِالمَسِـــــيَّا</a:t>
            </a:r>
            <a:r>
              <a:rPr lang="ar-EG" sz="7200" b="1" i="0" dirty="0">
                <a:effectLst/>
                <a:latin typeface="jomhuria"/>
                <a:cs typeface="+mn-cs"/>
              </a:rPr>
              <a:t> </a:t>
            </a:r>
            <a:r>
              <a:rPr lang="ar-EG" sz="7200" b="1" i="0" dirty="0" err="1">
                <a:effectLst/>
                <a:latin typeface="jomhuria"/>
                <a:cs typeface="+mn-cs"/>
              </a:rPr>
              <a:t>المُتَمَجِّد</a:t>
            </a:r>
            <a:br>
              <a:rPr lang="ar-EG" sz="7200" b="1" i="0" dirty="0">
                <a:effectLst/>
                <a:latin typeface="jomhuria"/>
                <a:cs typeface="+mn-cs"/>
              </a:rPr>
            </a:br>
            <a:r>
              <a:rPr lang="ar-EG" sz="7200" b="1" i="0" dirty="0">
                <a:effectLst/>
                <a:latin typeface="jomhuria"/>
                <a:cs typeface="+mn-cs"/>
              </a:rPr>
              <a:t>وِالخَلِيقَة بِتــــرَدِّد   </a:t>
            </a:r>
          </a:p>
          <a:p>
            <a:pPr algn="ctr" rtl="1"/>
            <a:r>
              <a:rPr lang="ar-EG" sz="7200" b="1" i="0" dirty="0">
                <a:effectLst/>
                <a:latin typeface="jomhuria"/>
                <a:cs typeface="+mn-cs"/>
              </a:rPr>
              <a:t>يا عَجـــــــــــيب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090903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8000" b="1" i="0" dirty="0" err="1">
                <a:effectLst/>
                <a:latin typeface="jomhuria"/>
              </a:rPr>
              <a:t>إنتَ</a:t>
            </a:r>
            <a:r>
              <a:rPr lang="ar-EG" sz="8000" b="1" i="0" dirty="0">
                <a:effectLst/>
                <a:latin typeface="jomhuria"/>
              </a:rPr>
              <a:t> مُشتَهَى الأُمَم</a:t>
            </a:r>
            <a:br>
              <a:rPr lang="ar-EG" sz="8000" b="1" i="0" dirty="0">
                <a:effectLst/>
                <a:latin typeface="jomhuria"/>
              </a:rPr>
            </a:br>
            <a:r>
              <a:rPr lang="ar-EG" sz="8000" b="1" i="0" dirty="0">
                <a:effectLst/>
                <a:latin typeface="jomhuria"/>
              </a:rPr>
              <a:t>فِيك الأمين وِالنَّعَم</a:t>
            </a:r>
            <a:br>
              <a:rPr lang="ar-EG" sz="8000" b="1" i="0" dirty="0">
                <a:effectLst/>
                <a:latin typeface="jomhuria"/>
              </a:rPr>
            </a:br>
            <a:r>
              <a:rPr lang="ar-EG" sz="8000" b="1" i="0" dirty="0">
                <a:effectLst/>
                <a:latin typeface="jomhuria"/>
              </a:rPr>
              <a:t>لِيك الحُب وِالنَّغَم   </a:t>
            </a:r>
          </a:p>
          <a:p>
            <a:pPr algn="ctr" rtl="1"/>
            <a:r>
              <a:rPr lang="ar-EG" sz="8000" b="1" i="0" dirty="0">
                <a:effectLst/>
                <a:latin typeface="jomhuria"/>
              </a:rPr>
              <a:t>يا عَجيــــــــب</a:t>
            </a:r>
            <a:br>
              <a:rPr lang="ar-EG" sz="8000" b="1" i="0" dirty="0">
                <a:effectLst/>
                <a:latin typeface="jomhuria"/>
              </a:rPr>
            </a:br>
            <a:endParaRPr lang="ar-EG" sz="8000" b="1" i="0" dirty="0">
              <a:effectLst/>
              <a:latin typeface="jomhuria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822534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jomhuria"/>
                <a:cs typeface="+mn-cs"/>
              </a:rPr>
              <a:t>القرار:</a:t>
            </a:r>
            <a:br>
              <a:rPr lang="ar-EG" sz="7200" b="1" i="0" dirty="0">
                <a:solidFill>
                  <a:srgbClr val="005024"/>
                </a:solidFill>
                <a:effectLst/>
                <a:latin typeface="jomhuria"/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jomhuria"/>
                <a:cs typeface="+mn-cs"/>
              </a:rPr>
              <a:t>يا عَجيب يا مُشير  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jomhuria"/>
                <a:cs typeface="+mn-cs"/>
              </a:rPr>
              <a:t>يا إلَه يا قَديــــــر</a:t>
            </a:r>
            <a:br>
              <a:rPr lang="ar-EG" sz="7200" b="1" i="0" dirty="0">
                <a:solidFill>
                  <a:srgbClr val="005024"/>
                </a:solidFill>
                <a:effectLst/>
                <a:latin typeface="jomhuria"/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jomhuria"/>
                <a:cs typeface="+mn-cs"/>
              </a:rPr>
              <a:t>يا أباً أبَـــــــدي   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jomhuria"/>
                <a:cs typeface="+mn-cs"/>
              </a:rPr>
              <a:t>يا رَئيسَ السَّلام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309090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3239</TotalTime>
  <Words>95</Words>
  <Application>Microsoft Office PowerPoint</Application>
  <PresentationFormat>عرض على الشاشة (4:3)</PresentationFormat>
  <Paragraphs>17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3" baseType="lpstr">
      <vt:lpstr>Arial</vt:lpstr>
      <vt:lpstr>Calibri</vt:lpstr>
      <vt:lpstr>Helvetica Neue</vt:lpstr>
      <vt:lpstr>jomhuria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257</cp:revision>
  <dcterms:created xsi:type="dcterms:W3CDTF">2021-12-07T14:30:00Z</dcterms:created>
  <dcterms:modified xsi:type="dcterms:W3CDTF">2024-03-17T20:27:17Z</dcterms:modified>
</cp:coreProperties>
</file>