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03" r:id="rId3"/>
    <p:sldId id="304" r:id="rId4"/>
    <p:sldId id="305" r:id="rId5"/>
    <p:sldId id="306" r:id="rId6"/>
    <p:sldId id="307" r:id="rId7"/>
    <p:sldId id="308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305"/>
            <p14:sldId id="306"/>
            <p14:sldId id="307"/>
            <p14:sldId id="30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49" d="100"/>
          <a:sy n="49" d="100"/>
        </p:scale>
        <p:origin x="52" y="84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لولا الصليب ُمن أنا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لَوْلا الصَّليبُ مَـــــنْ أنا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ياسَيِّدي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لَوْلاكَ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يافادي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حياتي مَــــــنْ أكونْ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لَوْلاكَ كُنْتُ تائِهاً فــــي ظُلْمَــــــةِ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وَكانَ قَلْبي غارِقاً تَحْتَ الدُّيــــــونْ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endParaRPr lang="en-US" altLang="en-US" sz="60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  <a:b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(فأنا لَكَ وَلِغَيْرِكَ لَنْ أكــــــــــــــــونْ)2</a:t>
            </a:r>
            <a:b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وَلأجْلِكَ كُلُّ تَضْحِـيَةٍ تَهـــــــــــــــونْ</a:t>
            </a:r>
            <a:b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(لَيْسَ مِثْلَكَ مَنْ يُحِبُّنــي بفؤادِهِ الحَنونْ)2</a:t>
            </a:r>
            <a:b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endParaRPr lang="en-US" altLang="en-US" sz="115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112665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لَوْلا انتِظاري لِمَجيئِكَ القَــــريبْ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لَوْلا رجائي في حياتي في السَّمـاءْ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لَعِشْتُ طولَ العُمْرِ في خَوْفٍ مُذيبْ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مِنَ الغَدِ المَجهولِ في لَيْلِ الشَّقــــاءْ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endParaRPr lang="en-US" altLang="en-US" sz="60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498087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  <a:b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(فأنا لَكَ وَلِغَيْرِكَ لَنْ أكــــــــــــــــونْ)2</a:t>
            </a:r>
            <a:b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وَلأجْلِكَ كُلُّ تَضْحِـيَةٍ تَهـــــــــــــــونْ</a:t>
            </a:r>
            <a:b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(لَيْسَ مِثْلَكَ مَنْ يُحِبُّنــي بفؤادِهِ الحَنونْ)2</a:t>
            </a:r>
            <a:b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endParaRPr lang="en-US" altLang="en-US" sz="115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746784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 </a:t>
            </a:r>
          </a:p>
          <a:p>
            <a:pPr algn="ctr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أكونُ في الدُّنيـا سَراباً يَنْتَهي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لَوْ كُنْتُ قَدْ حُرِمْتُ مِنْ أمْجـادِكَ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مَوْلايَ أشْكُرُ امتيــــــازَكَ الَّذي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قَدْ ضَمَّنِـي وَاخْتارَنــــــي لِبَيْتِكَ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endParaRPr lang="en-US" altLang="en-US" sz="60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807920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  <a:b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(فأنا لَكَ وَلِغَيْرِكَ لَنْ أكــــــــــــــــونْ)2</a:t>
            </a:r>
            <a:b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وَلأجْلِكَ كُلُّ تَضْحِـيَةٍ تَهـــــــــــــــونْ</a:t>
            </a:r>
            <a:b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(لَيْسَ مِثْلَكَ مَنْ يُحِبُّنــي بفؤادِهِ الحَنونْ)2</a:t>
            </a:r>
            <a:b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endParaRPr lang="en-US" altLang="en-US" sz="115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421135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3235</TotalTime>
  <Words>164</Words>
  <Application>Microsoft Office PowerPoint</Application>
  <PresentationFormat>عرض على الشاشة (4:3)</PresentationFormat>
  <Paragraphs>11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256</cp:revision>
  <dcterms:created xsi:type="dcterms:W3CDTF">2021-12-07T14:30:00Z</dcterms:created>
  <dcterms:modified xsi:type="dcterms:W3CDTF">2024-03-17T20:31:01Z</dcterms:modified>
</cp:coreProperties>
</file>