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5" d="100"/>
          <a:sy n="65" d="100"/>
        </p:scale>
        <p:origin x="60" y="2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لاسمك يا فادينا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942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 </a:t>
            </a:r>
          </a:p>
          <a:p>
            <a:pPr algn="ctr" rtl="1"/>
            <a:r>
              <a:rPr lang="ar-EG" sz="6600" b="1" dirty="0"/>
              <a:t>(لاسمك يا فادِينا بصِدق أتينا</a:t>
            </a:r>
            <a:br>
              <a:rPr lang="ar-EG" sz="6600" b="1" dirty="0"/>
            </a:br>
            <a:r>
              <a:rPr lang="ar-EG" sz="6600" b="1" dirty="0"/>
              <a:t>وشـــوق القلب إليك</a:t>
            </a:r>
            <a:br>
              <a:rPr lang="ar-EG" sz="6600" b="1" dirty="0"/>
            </a:br>
            <a:r>
              <a:rPr lang="ar-EG" sz="6600" b="1" dirty="0"/>
              <a:t>ورَفعنــا عِينينـــــا عَليك إدِّينــا</a:t>
            </a:r>
            <a:br>
              <a:rPr lang="ar-EG" sz="6600" b="1" dirty="0"/>
            </a:br>
            <a:r>
              <a:rPr lang="ar-EG" sz="6600" b="1" dirty="0"/>
              <a:t>نِشوفك نِفرَح بيـك)2</a:t>
            </a:r>
            <a:br>
              <a:rPr lang="ar-EG" sz="6600" b="1" dirty="0"/>
            </a:b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986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 (شعبك يترَجَّــــــــاكْ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عَلِّمنا نِعيش في رِضَاكْ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اِروي مَحَبّتنا وزيدْ وِحْدِتنا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ومتَّعْنا بسُكنــــــــاكْ)2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942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 </a:t>
            </a:r>
          </a:p>
          <a:p>
            <a:pPr algn="ctr" rtl="1"/>
            <a:r>
              <a:rPr lang="ar-EG" sz="6600" b="1" dirty="0"/>
              <a:t>(يمكن </a:t>
            </a:r>
            <a:r>
              <a:rPr lang="ar-EG" sz="6600" b="1" dirty="0" err="1"/>
              <a:t>خَطاوينا</a:t>
            </a:r>
            <a:r>
              <a:rPr lang="ar-EG" sz="6600" b="1" dirty="0"/>
              <a:t> تِتوه يخزِينا</a:t>
            </a:r>
            <a:br>
              <a:rPr lang="ar-EG" sz="6600" b="1" dirty="0"/>
            </a:br>
            <a:r>
              <a:rPr lang="ar-EG" sz="6600" b="1" dirty="0"/>
              <a:t>مَاضِينا وضَعْف الرُّوحْ</a:t>
            </a:r>
            <a:br>
              <a:rPr lang="ar-EG" sz="6600" b="1" dirty="0"/>
            </a:br>
            <a:r>
              <a:rPr lang="ar-EG" sz="6600" b="1" dirty="0"/>
              <a:t>لكنْ تِهدِينَــــــا ورُوحك فينا</a:t>
            </a:r>
            <a:br>
              <a:rPr lang="ar-EG" sz="6600" b="1" dirty="0"/>
            </a:br>
            <a:r>
              <a:rPr lang="ar-EG" sz="6600" b="1" dirty="0"/>
              <a:t>يدَاوي كُل جُــــروحْ)2</a:t>
            </a:r>
            <a:br>
              <a:rPr lang="ar-EG" sz="6600" b="1" dirty="0"/>
            </a:br>
            <a:br>
              <a:rPr lang="ar-EG" sz="6600" b="1" dirty="0"/>
            </a:b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3336902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986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 (شعبك يترَجَّــــــــاكْ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عَلِّمنا نِعيش في رِضَاكْ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اِروي مَحَبّتنا وزيدْ وِحْدِتنا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ومتَّعْنا بسُكنــــــــاكْ)2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486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942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 </a:t>
            </a:r>
          </a:p>
          <a:p>
            <a:pPr algn="ctr" rtl="1"/>
            <a:r>
              <a:rPr lang="ar-EG" sz="6600" b="1" dirty="0"/>
              <a:t>(جَمَّعْنا احمَالنا وكُل آمَالنا</a:t>
            </a:r>
            <a:br>
              <a:rPr lang="ar-EG" sz="6600" b="1" dirty="0"/>
            </a:br>
            <a:r>
              <a:rPr lang="ar-EG" sz="6600" b="1" dirty="0" err="1"/>
              <a:t>وجَايين</a:t>
            </a:r>
            <a:r>
              <a:rPr lang="ar-EG" sz="6600" b="1" dirty="0"/>
              <a:t> مُنسَحِقين</a:t>
            </a:r>
            <a:br>
              <a:rPr lang="ar-EG" sz="6600" b="1" dirty="0"/>
            </a:br>
            <a:r>
              <a:rPr lang="ar-EG" sz="6600" b="1" dirty="0" err="1"/>
              <a:t>بِنقـــول</a:t>
            </a:r>
            <a:r>
              <a:rPr lang="ar-EG" sz="6600" b="1" dirty="0"/>
              <a:t> لك </a:t>
            </a:r>
            <a:r>
              <a:rPr lang="ar-EG" sz="6600" b="1"/>
              <a:t>قُدْنــا أنت </a:t>
            </a:r>
            <a:r>
              <a:rPr lang="ar-EG" sz="6600" b="1" dirty="0"/>
              <a:t>وأيِّدْنا</a:t>
            </a:r>
            <a:br>
              <a:rPr lang="ar-EG" sz="6600" b="1" dirty="0"/>
            </a:br>
            <a:r>
              <a:rPr lang="ar-EG" sz="6600" b="1" dirty="0"/>
              <a:t>بروحــك الأمين)2</a:t>
            </a:r>
            <a:br>
              <a:rPr lang="ar-EG" sz="6600" b="1" dirty="0"/>
            </a:br>
            <a:br>
              <a:rPr lang="ar-EG" sz="6600" b="1" dirty="0"/>
            </a:b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349519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986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 (شعبك يترَجَّــــــــاكْ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عَلِّمنا نِعيش في رِضَاكْ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اِروي مَحَبّتنا وزيدْ وِحْدِتنا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ومتَّعْنا بسُكنــــــــاكْ)2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711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</TotalTime>
  <Words>139</Words>
  <Application>Microsoft Office PowerPoint</Application>
  <PresentationFormat>عرض على الشاشة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209</cp:revision>
  <dcterms:created xsi:type="dcterms:W3CDTF">2021-12-07T14:30:00Z</dcterms:created>
  <dcterms:modified xsi:type="dcterms:W3CDTF">2024-03-17T20:41:34Z</dcterms:modified>
</cp:coreProperties>
</file>