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75" r:id="rId2"/>
    <p:sldId id="303" r:id="rId3"/>
    <p:sldId id="277" r:id="rId4"/>
    <p:sldId id="304" r:id="rId5"/>
    <p:sldId id="305" r:id="rId6"/>
    <p:sldId id="306" r:id="rId7"/>
    <p:sldId id="307" r:id="rId8"/>
    <p:sldId id="308" r:id="rId9"/>
    <p:sldId id="310" r:id="rId10"/>
    <p:sldId id="29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03"/>
            <p14:sldId id="277"/>
            <p14:sldId id="304"/>
            <p14:sldId id="305"/>
            <p14:sldId id="306"/>
            <p14:sldId id="307"/>
            <p14:sldId id="308"/>
            <p14:sldId id="310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101" d="100"/>
          <a:sy n="101" d="100"/>
        </p:scale>
        <p:origin x="204" y="15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12/10/2022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12/10/2022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41793"/>
            <a:ext cx="9144000" cy="32110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لا أستحق</a:t>
            </a:r>
            <a:endParaRPr lang="ar-EG" sz="72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76200" y="533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8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 القرار: </a:t>
            </a:r>
          </a:p>
          <a:p>
            <a:pPr algn="ctr" rtl="1"/>
            <a:r>
              <a:rPr lang="ar-EG" sz="8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لا لا أستحق لا</a:t>
            </a:r>
          </a:p>
          <a:p>
            <a:pPr algn="ctr" rtl="1"/>
            <a:r>
              <a:rPr lang="ar-EG" sz="8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أن تعلن لي حبك </a:t>
            </a:r>
          </a:p>
          <a:p>
            <a:pPr algn="ctr" rtl="1"/>
            <a:r>
              <a:rPr lang="ar-EG" sz="8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أن تدعوني ابنًا لك</a:t>
            </a:r>
          </a:p>
          <a:p>
            <a:br>
              <a:rPr lang="ar-EG" sz="8000" b="1" dirty="0">
                <a:solidFill>
                  <a:srgbClr val="005024"/>
                </a:solidFill>
                <a:cs typeface="+mn-cs"/>
              </a:rPr>
            </a:br>
            <a:endParaRPr lang="ar-EG" sz="80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8371125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-76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1-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لأنه هكذا أحب الله العالم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وبذل ابنه الوحيد لكي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لا أهلك أنــــــــــا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فياله من عمق حب قلبك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أن تبذل يا بار لأجلي نفسك</a:t>
            </a:r>
          </a:p>
          <a:p>
            <a:br>
              <a:rPr lang="ar-EG" sz="6600" b="1" dirty="0">
                <a:cs typeface="+mn-cs"/>
              </a:rPr>
            </a:br>
            <a:endParaRPr lang="ar-EG" sz="66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7620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لا لا أستحق لا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هذا الخلاص سيدي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ليس من أعمالي أنا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بل بالإيمان سيدي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بالنعمة خلصتنا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4027552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76200" y="457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lnSpc>
                <a:spcPct val="150000"/>
              </a:lnSpc>
            </a:pP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سأبقى عمري مديونًا لحبك </a:t>
            </a:r>
          </a:p>
          <a:p>
            <a:pPr algn="ctr" rtl="1">
              <a:lnSpc>
                <a:spcPct val="150000"/>
              </a:lnSpc>
            </a:pP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مفتخر يا سيدي بعدلك</a:t>
            </a:r>
          </a:p>
          <a:p>
            <a:pPr rtl="1">
              <a:lnSpc>
                <a:spcPct val="150000"/>
              </a:lnSpc>
            </a:pP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لا لا أستحق لا</a:t>
            </a:r>
          </a:p>
          <a:p>
            <a:pPr algn="ctr" rtl="1">
              <a:lnSpc>
                <a:spcPct val="150000"/>
              </a:lnSpc>
            </a:pPr>
            <a:endParaRPr lang="ar-EG" sz="72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34820872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76200" y="533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8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 القرار: </a:t>
            </a:r>
          </a:p>
          <a:p>
            <a:pPr algn="ctr" rtl="1"/>
            <a:r>
              <a:rPr lang="ar-EG" sz="8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لا لا أستحق لا</a:t>
            </a:r>
          </a:p>
          <a:p>
            <a:pPr algn="ctr" rtl="1"/>
            <a:r>
              <a:rPr lang="ar-EG" sz="8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أن تعلن لي حبك </a:t>
            </a:r>
          </a:p>
          <a:p>
            <a:pPr algn="ctr" rtl="1"/>
            <a:r>
              <a:rPr lang="ar-EG" sz="8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أن تدعوني ابنًا لك</a:t>
            </a:r>
          </a:p>
          <a:p>
            <a:br>
              <a:rPr lang="ar-EG" sz="8000" b="1" dirty="0">
                <a:solidFill>
                  <a:srgbClr val="005024"/>
                </a:solidFill>
                <a:cs typeface="+mn-cs"/>
              </a:rPr>
            </a:br>
            <a:endParaRPr lang="ar-EG" sz="80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7494611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2-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ومن أنا لتدعوني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أن أعمل في حقلك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وما هي خلفيتي التي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لن أنسى أبدًا من أنا</a:t>
            </a:r>
          </a:p>
          <a:p>
            <a:br>
              <a:rPr lang="ar-EG" sz="7200" b="1" dirty="0">
                <a:cs typeface="+mn-cs"/>
              </a:rPr>
            </a:br>
            <a:endParaRPr lang="ar-EG" sz="72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38323476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7620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dirty="0">
                <a:effectLst/>
                <a:cs typeface="+mn-cs"/>
              </a:rPr>
              <a:t>مجدًا لك يا سيدي</a:t>
            </a:r>
          </a:p>
          <a:p>
            <a:pPr algn="ctr" rtl="1"/>
            <a:r>
              <a:rPr lang="ar-EG" sz="7200" b="1" dirty="0">
                <a:effectLst/>
                <a:cs typeface="+mn-cs"/>
              </a:rPr>
              <a:t> مجدًا لك </a:t>
            </a:r>
          </a:p>
          <a:p>
            <a:pPr algn="ctr" rtl="1"/>
            <a:r>
              <a:rPr lang="ar-EG" sz="7200" b="1" dirty="0" err="1">
                <a:effectLst/>
                <a:cs typeface="+mn-cs"/>
              </a:rPr>
              <a:t>سأحيا</a:t>
            </a:r>
            <a:r>
              <a:rPr lang="ar-EG" sz="7200" b="1" dirty="0">
                <a:effectLst/>
                <a:cs typeface="+mn-cs"/>
              </a:rPr>
              <a:t> عمري شاهدًا </a:t>
            </a:r>
          </a:p>
          <a:p>
            <a:pPr algn="ctr" rtl="1"/>
            <a:r>
              <a:rPr lang="ar-EG" sz="7200" b="1" dirty="0">
                <a:effectLst/>
                <a:cs typeface="+mn-cs"/>
              </a:rPr>
              <a:t>لإخلاصك</a:t>
            </a:r>
          </a:p>
          <a:p>
            <a:pPr algn="ctr" rtl="1"/>
            <a:r>
              <a:rPr lang="ar-EG" sz="7200" b="1" dirty="0">
                <a:effectLst/>
                <a:cs typeface="+mn-cs"/>
              </a:rPr>
              <a:t>لا لا أستحق لا</a:t>
            </a:r>
          </a:p>
          <a:p>
            <a:br>
              <a:rPr lang="ar-EG" sz="7200" b="1" dirty="0">
                <a:effectLst/>
                <a:cs typeface="+mn-cs"/>
              </a:rPr>
            </a:br>
            <a:endParaRPr lang="ar-EG" sz="72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16624171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76200" y="533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8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 القرار: </a:t>
            </a:r>
          </a:p>
          <a:p>
            <a:pPr algn="ctr" rtl="1"/>
            <a:r>
              <a:rPr lang="ar-EG" sz="8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لا لا أستحق لا</a:t>
            </a:r>
          </a:p>
          <a:p>
            <a:pPr algn="ctr" rtl="1"/>
            <a:r>
              <a:rPr lang="ar-EG" sz="8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أن تعلن لي حبك </a:t>
            </a:r>
          </a:p>
          <a:p>
            <a:pPr algn="ctr" rtl="1"/>
            <a:r>
              <a:rPr lang="ar-EG" sz="8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أن تدعوني ابنًا لك</a:t>
            </a:r>
          </a:p>
          <a:p>
            <a:br>
              <a:rPr lang="ar-EG" sz="8000" b="1" dirty="0">
                <a:solidFill>
                  <a:srgbClr val="005024"/>
                </a:solidFill>
                <a:cs typeface="+mn-cs"/>
              </a:rPr>
            </a:br>
            <a:endParaRPr lang="ar-EG" sz="80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3842619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3203</TotalTime>
  <Words>142</Words>
  <Application>Microsoft Office PowerPoint</Application>
  <PresentationFormat>عرض على الشاشة (4:3)</PresentationFormat>
  <Paragraphs>44</Paragraphs>
  <Slides>10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4" baseType="lpstr">
      <vt:lpstr>Arial</vt:lpstr>
      <vt:lpstr>Calibri</vt:lpstr>
      <vt:lpstr>Helvetica Neue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242</cp:revision>
  <dcterms:created xsi:type="dcterms:W3CDTF">2021-12-07T14:30:00Z</dcterms:created>
  <dcterms:modified xsi:type="dcterms:W3CDTF">2022-12-10T08:04:31Z</dcterms:modified>
</cp:coreProperties>
</file>