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9" d="100"/>
          <a:sy n="99" d="100"/>
        </p:scale>
        <p:origin x="306" y="8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قد مات بالصليب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01361"/>
            <a:ext cx="9982199" cy="5461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000" b="1" dirty="0"/>
              <a:t>1-</a:t>
            </a:r>
            <a:br>
              <a:rPr lang="ar-EG" sz="6000" b="1" dirty="0"/>
            </a:br>
            <a:r>
              <a:rPr lang="ar-EG" sz="6000" b="1" dirty="0"/>
              <a:t>قَدْ مَاتَ بِالصَّلِيبْ عَنِّي هٰذا الْحَبِيبْ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فَحُبُّهُ لِذَا عَجِيبْ تَعَالَوْا يَا خُطَاه 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لِوَاهِبِ الْحَيَاه فَحُبُّهُ يُعْطِي </a:t>
            </a:r>
            <a:r>
              <a:rPr lang="ar-EG" sz="6000" b="1" dirty="0" err="1"/>
              <a:t>النَّجَاه</a:t>
            </a:r>
            <a:endParaRPr lang="ar-EG" sz="6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74148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إِنِّي أُحِبُّهُ إِذْ مَاتَ مِنْ أَجْلِي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وَحُبُّهُ يَحْلُو إِذْ غَفَرَ ذَنْبِي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تَعَالَوْا ذُوقُوا وَانْظُرُوا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هٰذا رَبِّي وَمَالِكُ قَلْبِي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43691"/>
            <a:ext cx="9982199" cy="4537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  <a:br>
              <a:rPr lang="ar-EG" sz="6000" b="1" dirty="0"/>
            </a:br>
            <a:r>
              <a:rPr lang="ar-EG" sz="6000" b="1" dirty="0"/>
              <a:t>كُنْتُ فِي حَيْرَةٍ بِغَيْرِ مُرْشِدٍ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إِبْلِيسُ قَدْ أَذَلَّنِي حَتَّى أَتَى الْحَبِيبْ</a:t>
            </a:r>
          </a:p>
          <a:p>
            <a:pPr algn="ctr" rtl="1">
              <a:lnSpc>
                <a:spcPct val="150000"/>
              </a:lnSpc>
            </a:pPr>
            <a:r>
              <a:rPr lang="ar-EG" sz="6000" b="1" dirty="0"/>
              <a:t> لِقَلْبِيَ الْكَئِيبْ لِي فَاتِحًا بَابَ الرَّجَاءْ</a:t>
            </a:r>
          </a:p>
        </p:txBody>
      </p:sp>
    </p:spTree>
    <p:extLst>
      <p:ext uri="{BB962C8B-B14F-4D97-AF65-F5344CB8AC3E}">
        <p14:creationId xmlns:p14="http://schemas.microsoft.com/office/powerpoint/2010/main" val="772459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74148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إِنِّي أُحِبُّهُ إِذْ مَاتَ مِنْ أَجْلِي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وَحُبُّهُ يَحْلُو إِذْ غَفَرَ ذَنْبِي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تَعَالَوْا ذُوقُوا وَانْظُرُوا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هٰذا رَبِّي وَمَالِكُ قَلْبِي</a:t>
            </a:r>
          </a:p>
        </p:txBody>
      </p:sp>
    </p:spTree>
    <p:extLst>
      <p:ext uri="{BB962C8B-B14F-4D97-AF65-F5344CB8AC3E}">
        <p14:creationId xmlns:p14="http://schemas.microsoft.com/office/powerpoint/2010/main" val="203813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85839"/>
            <a:ext cx="9982199" cy="4924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5400" b="1" dirty="0"/>
              <a:t>3-</a:t>
            </a:r>
            <a:br>
              <a:rPr lang="ar-EG" sz="5400" b="1" dirty="0"/>
            </a:br>
            <a:r>
              <a:rPr lang="ar-EG" sz="5400" b="1" dirty="0"/>
              <a:t>قَدْ صِرْتُ حَتَّى الآنْ أَعِيشُ فِي اطْمِئْنَانْ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إِذِ اسْمِي فِي سِفْرِ الْحَيَاه وَمَسْكَنِي هُنَاكْ </a:t>
            </a:r>
          </a:p>
          <a:p>
            <a:pPr algn="ctr" rtl="1">
              <a:lnSpc>
                <a:spcPct val="150000"/>
              </a:lnSpc>
            </a:pPr>
            <a:r>
              <a:rPr lang="ar-EG" sz="5400" b="1" dirty="0"/>
              <a:t>مَع زُمْرَةِ الأَمْلاكْ أَشْدُو لِمَنْ أَحَبَّنِي</a:t>
            </a:r>
          </a:p>
        </p:txBody>
      </p:sp>
    </p:spTree>
    <p:extLst>
      <p:ext uri="{BB962C8B-B14F-4D97-AF65-F5344CB8AC3E}">
        <p14:creationId xmlns:p14="http://schemas.microsoft.com/office/powerpoint/2010/main" val="303192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74148"/>
            <a:ext cx="9982199" cy="5998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إِنِّي أُحِبُّهُ إِذْ مَاتَ مِنْ أَجْلِي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وَحُبُّهُ يَحْلُو إِذْ غَفَرَ ذَنْبِي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تَعَالَوْا ذُوقُوا وَانْظُرُوا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>
                <a:solidFill>
                  <a:srgbClr val="003300"/>
                </a:solidFill>
              </a:rPr>
              <a:t>هٰذا رَبِّي وَمَالِكُ قَلْبِي</a:t>
            </a:r>
          </a:p>
        </p:txBody>
      </p:sp>
    </p:spTree>
    <p:extLst>
      <p:ext uri="{BB962C8B-B14F-4D97-AF65-F5344CB8AC3E}">
        <p14:creationId xmlns:p14="http://schemas.microsoft.com/office/powerpoint/2010/main" val="3457566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1713</TotalTime>
  <Words>119</Words>
  <Application>Microsoft Office PowerPoint</Application>
  <PresentationFormat>عرض على الشاشة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208</cp:revision>
  <dcterms:created xsi:type="dcterms:W3CDTF">2021-12-07T14:30:00Z</dcterms:created>
  <dcterms:modified xsi:type="dcterms:W3CDTF">2023-05-24T13:32:45Z</dcterms:modified>
</cp:coreProperties>
</file>