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3" r:id="rId3"/>
    <p:sldId id="326" r:id="rId4"/>
    <p:sldId id="327" r:id="rId5"/>
    <p:sldId id="328" r:id="rId6"/>
    <p:sldId id="329" r:id="rId7"/>
    <p:sldId id="33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327"/>
            <p14:sldId id="328"/>
            <p14:sldId id="329"/>
            <p14:sldId id="33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93" d="100"/>
          <a:sy n="93" d="100"/>
        </p:scale>
        <p:origin x="159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16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635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06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33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وَقتِ ضَعْفِي أرَاكَ تَشفِي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في 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ض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أ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 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قط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تي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ض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ِـــــــ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ى ص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َتِـــــــ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fi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waqti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Daafi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tashfi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men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saqtati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aenda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Diqi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tabqa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Sadiqi 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salwati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When I am weak You heal me, and during hardships You are my comfort.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دنو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إ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رنو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SA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ذات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 ها 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اتي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وخ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ذ 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tadno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arno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mosalleman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lasto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shahawati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melkoka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aaenni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khoth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yadeka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draw near me, I surrender to You. My life is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for You not for my desires so help me God.</a:t>
            </a: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مس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 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رث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سوع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هدين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ــي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aenda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rojoai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tamsah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domoai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tarthi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li</a:t>
            </a:r>
            <a:b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toshbeao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joai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rabbi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tahdini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When I come back, You wipe my tears, fill my hunger and lead me, Lord Jesus.</a:t>
            </a:r>
            <a:endParaRPr lang="ar-EG" sz="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2792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دنو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إ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رنو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SA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ذات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 ها 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اتي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وخ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ذ 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tadno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arno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mosalleman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lasto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shahawati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melkoka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aaenni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khoth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yadeka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draw near me, I surrender to You. My life is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for You not for my desires so help me God.</a:t>
            </a: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8501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</a:t>
            </a: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أر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 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br>
              <a:rPr kumimoji="0" lang="en-US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 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قلب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أُ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هد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sz="48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يك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ح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سم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endParaRPr kumimoji="0" lang="en-US" sz="4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rabbi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araka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darbi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6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nasmati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men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qalbi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ohdika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hobbi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basmati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Lord, I see You as my way and my breath. I give You all my love and joy.</a:t>
            </a:r>
            <a:endParaRPr lang="ar-EG" sz="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9201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SA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</a:t>
            </a:r>
            <a: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: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دنو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إ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رنو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ً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SA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ذات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 ها 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اتي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br>
              <a:rPr kumimoji="0" lang="en-US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ُّ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إ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أع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ar-SA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وخ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ذ 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 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endParaRPr kumimoji="0" lang="en-US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tadno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elayka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arno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mosalleman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lasto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shahawati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hayati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melkoka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rabbo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laka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aaenni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khoth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be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yadeka</a:t>
            </a: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 draw near me, I surrender to You. My life is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for You not for my desires so help me God.</a:t>
            </a:r>
            <a:endParaRPr lang="ar-EG" sz="600" b="1" dirty="0">
              <a:solidFill>
                <a:srgbClr val="005024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7085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5457</TotalTime>
  <Words>791</Words>
  <Application>Microsoft Office PowerPoint</Application>
  <PresentationFormat>عرض على الشاشة (4:3)</PresentationFormat>
  <Paragraphs>43</Paragraphs>
  <Slides>8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549</cp:revision>
  <dcterms:created xsi:type="dcterms:W3CDTF">2021-12-07T14:30:00Z</dcterms:created>
  <dcterms:modified xsi:type="dcterms:W3CDTF">2023-10-30T08:34:01Z</dcterms:modified>
</cp:coreProperties>
</file>