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47" r:id="rId4"/>
    <p:sldId id="385" r:id="rId5"/>
    <p:sldId id="387" r:id="rId6"/>
    <p:sldId id="274" r:id="rId7"/>
    <p:sldId id="388" r:id="rId8"/>
    <p:sldId id="386" r:id="rId9"/>
    <p:sldId id="389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020901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8000" b="1" dirty="0" smtClean="0"/>
              <a:t>ترنيمة</a:t>
            </a:r>
          </a:p>
          <a:p>
            <a:pPr algn="ctr">
              <a:defRPr/>
            </a:pPr>
            <a:r>
              <a:rPr lang="ar-SA" sz="8000" b="1" dirty="0" smtClean="0"/>
              <a:t>عنـــد </a:t>
            </a:r>
            <a:r>
              <a:rPr lang="ar-SA" sz="8000" b="1" dirty="0" smtClean="0"/>
              <a:t>شــق </a:t>
            </a:r>
            <a:r>
              <a:rPr lang="ar-SA" sz="8000" b="1" dirty="0" smtClean="0"/>
              <a:t>الفجـر</a:t>
            </a:r>
            <a:r>
              <a:rPr lang="ar-EG" sz="8000" b="1" dirty="0" smtClean="0"/>
              <a:t> </a:t>
            </a:r>
            <a:r>
              <a:rPr lang="ar-SA" sz="8000" b="1" dirty="0" smtClean="0"/>
              <a:t>باكــر</a:t>
            </a:r>
            <a:endParaRPr lang="ar-EG" sz="8000" b="1" dirty="0" smtClean="0"/>
          </a:p>
          <a:p>
            <a:r>
              <a:rPr lang="ar-EG" sz="8000" dirty="0" smtClean="0"/>
              <a:t/>
            </a:r>
            <a:br>
              <a:rPr lang="ar-EG" sz="8000" dirty="0" smtClean="0"/>
            </a:br>
            <a:endParaRPr lang="ar-EG" altLang="zh-CN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 smtClean="0"/>
              <a:t>عنـــد شــق الفجـــــر</a:t>
            </a:r>
            <a:r>
              <a:rPr lang="ar-EG" sz="6600" b="1" dirty="0" smtClean="0"/>
              <a:t> </a:t>
            </a:r>
            <a:r>
              <a:rPr lang="ar-SA" sz="6600" b="1" dirty="0" smtClean="0"/>
              <a:t>باكـــر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فى صباح الاحد</a:t>
            </a:r>
            <a:endParaRPr lang="ar-SA" sz="6600" b="1" dirty="0" smtClean="0"/>
          </a:p>
          <a:p>
            <a:pPr algn="ctr"/>
            <a:r>
              <a:rPr lang="ar-SA" sz="6600" b="1" dirty="0" smtClean="0"/>
              <a:t>قـــام رب المجـــــد ناصـــر  </a:t>
            </a:r>
            <a:endParaRPr lang="ar-EG" sz="6600" b="1" dirty="0" smtClean="0"/>
          </a:p>
          <a:p>
            <a:pPr algn="ctr"/>
            <a:r>
              <a:rPr lang="ar-SA" sz="6600" b="1" dirty="0" smtClean="0"/>
              <a:t> </a:t>
            </a:r>
            <a:r>
              <a:rPr lang="ar-EG" sz="6600" b="1" dirty="0" smtClean="0"/>
              <a:t>    </a:t>
            </a:r>
            <a:r>
              <a:rPr lang="ar-SA" sz="6600" b="1" dirty="0" smtClean="0"/>
              <a:t> شعبـــه للأبـــــد</a:t>
            </a:r>
            <a:r>
              <a:rPr lang="ar-EG" sz="6600" b="1" dirty="0" smtClean="0"/>
              <a:t>       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>(2)</a:t>
            </a:r>
            <a:endParaRPr lang="en-US" sz="66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أنت دست </a:t>
            </a:r>
            <a:r>
              <a:rPr lang="ar-EG" sz="8000" b="1" dirty="0" smtClean="0"/>
              <a:t>الموت وحدك</a:t>
            </a:r>
          </a:p>
          <a:p>
            <a:pPr algn="ctr"/>
            <a:r>
              <a:rPr lang="ar-EG" sz="8000" b="1" dirty="0" smtClean="0"/>
              <a:t>يا يسوع </a:t>
            </a:r>
            <a:r>
              <a:rPr lang="ar-EG" sz="8000" b="1" dirty="0" smtClean="0"/>
              <a:t>الناصرى</a:t>
            </a:r>
            <a:br>
              <a:rPr lang="ar-EG" sz="8000" b="1" dirty="0" smtClean="0"/>
            </a:br>
            <a:r>
              <a:rPr lang="ar-EG" sz="8000" b="1" dirty="0" smtClean="0"/>
              <a:t>مظهراً للخلق مجدك</a:t>
            </a:r>
            <a:br>
              <a:rPr lang="ar-EG" sz="8000" b="1" dirty="0" smtClean="0"/>
            </a:br>
            <a:r>
              <a:rPr lang="ar-EG" sz="8000" b="1" dirty="0" smtClean="0"/>
              <a:t>بالجمـال الباهــــر</a:t>
            </a: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8000" b="1" dirty="0" smtClean="0"/>
              <a:t>كسر الموت جلاله</a:t>
            </a:r>
            <a:br>
              <a:rPr lang="ar-EG" sz="8000" b="1" dirty="0" smtClean="0"/>
            </a:br>
            <a:r>
              <a:rPr lang="ar-EG" sz="8000" b="1" dirty="0" smtClean="0"/>
              <a:t>دحرج الصخر الكبير</a:t>
            </a:r>
            <a:br>
              <a:rPr lang="ar-EG" sz="8000" b="1" dirty="0" smtClean="0"/>
            </a:br>
            <a:r>
              <a:rPr lang="ar-EG" sz="8000" b="1" dirty="0" smtClean="0"/>
              <a:t>مــن عـلــى الــقـبـر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جماله بان بالمجد الخطير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أنت دست </a:t>
            </a:r>
            <a:r>
              <a:rPr lang="ar-EG" sz="8000" b="1" dirty="0" smtClean="0"/>
              <a:t>الموت وحدك</a:t>
            </a:r>
          </a:p>
          <a:p>
            <a:pPr algn="ctr"/>
            <a:r>
              <a:rPr lang="ar-EG" sz="8000" b="1" dirty="0" smtClean="0"/>
              <a:t>يا يسوع </a:t>
            </a:r>
            <a:r>
              <a:rPr lang="ar-EG" sz="8000" b="1" dirty="0" smtClean="0"/>
              <a:t>الناصرى</a:t>
            </a:r>
            <a:br>
              <a:rPr lang="ar-EG" sz="8000" b="1" dirty="0" smtClean="0"/>
            </a:br>
            <a:r>
              <a:rPr lang="ar-EG" sz="8000" b="1" dirty="0" smtClean="0"/>
              <a:t>مظهراً للخلق مجدك</a:t>
            </a:r>
            <a:br>
              <a:rPr lang="ar-EG" sz="8000" b="1" dirty="0" smtClean="0"/>
            </a:br>
            <a:r>
              <a:rPr lang="ar-EG" sz="8000" b="1" dirty="0" smtClean="0"/>
              <a:t>بالجمـال الباهــــر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قام </a:t>
            </a:r>
            <a:r>
              <a:rPr lang="ar-EG" sz="8000" b="1" dirty="0" smtClean="0"/>
              <a:t>بكــر الراقـديـن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ظافراً معطى الحياة</a:t>
            </a:r>
            <a:br>
              <a:rPr lang="ar-EG" sz="8000" b="1" dirty="0" smtClean="0"/>
            </a:br>
            <a:r>
              <a:rPr lang="ar-EG" sz="8000" b="1" dirty="0" smtClean="0"/>
              <a:t>قـام حقـاً </a:t>
            </a:r>
            <a:r>
              <a:rPr lang="ar-EG" sz="8000" b="1" dirty="0" smtClean="0"/>
              <a:t>ويقيناً </a:t>
            </a:r>
            <a:r>
              <a:rPr lang="ar-EG" sz="8000" b="1" dirty="0" smtClean="0"/>
              <a:t>قـام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مــــن بعـــد الوفــاة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أنت دست </a:t>
            </a:r>
            <a:r>
              <a:rPr lang="ar-EG" sz="8000" b="1" dirty="0" smtClean="0"/>
              <a:t>الموت وحدك</a:t>
            </a:r>
          </a:p>
          <a:p>
            <a:pPr algn="ctr"/>
            <a:r>
              <a:rPr lang="ar-EG" sz="8000" b="1" dirty="0" smtClean="0"/>
              <a:t>يا يسوع </a:t>
            </a:r>
            <a:r>
              <a:rPr lang="ar-EG" sz="8000" b="1" dirty="0" smtClean="0"/>
              <a:t>الناصرى</a:t>
            </a:r>
            <a:br>
              <a:rPr lang="ar-EG" sz="8000" b="1" dirty="0" smtClean="0"/>
            </a:br>
            <a:r>
              <a:rPr lang="ar-EG" sz="8000" b="1" dirty="0" smtClean="0"/>
              <a:t>مظهراً للخلق مجدك</a:t>
            </a:r>
            <a:br>
              <a:rPr lang="ar-EG" sz="8000" b="1" dirty="0" smtClean="0"/>
            </a:br>
            <a:r>
              <a:rPr lang="ar-EG" sz="8000" b="1" dirty="0" smtClean="0"/>
              <a:t>بالجمـال الباهــــر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8000" b="1" dirty="0" smtClean="0"/>
              <a:t>وجموع الناس عاشت</a:t>
            </a:r>
            <a:br>
              <a:rPr lang="ar-EG" sz="8000" b="1" dirty="0" smtClean="0"/>
            </a:br>
            <a:r>
              <a:rPr lang="ar-EG" sz="8000" b="1" dirty="0" smtClean="0"/>
              <a:t>شاهــدات بـالـقـيــــام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والسماء والأرض نادت</a:t>
            </a:r>
            <a:br>
              <a:rPr lang="ar-EG" sz="8000" b="1" dirty="0" smtClean="0"/>
            </a:br>
            <a:r>
              <a:rPr lang="ar-EG" sz="8000" b="1" dirty="0" smtClean="0"/>
              <a:t>قـام حقـاً قــام قـــام</a:t>
            </a:r>
            <a:endParaRPr lang="en-US" sz="8000" b="1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أنت دست </a:t>
            </a:r>
            <a:r>
              <a:rPr lang="ar-EG" sz="8000" b="1" dirty="0" smtClean="0"/>
              <a:t>الموت وحدك</a:t>
            </a:r>
          </a:p>
          <a:p>
            <a:pPr algn="ctr"/>
            <a:r>
              <a:rPr lang="ar-EG" sz="8000" b="1" dirty="0" smtClean="0"/>
              <a:t>يا يسوع </a:t>
            </a:r>
            <a:r>
              <a:rPr lang="ar-EG" sz="8000" b="1" dirty="0" smtClean="0"/>
              <a:t>الناصرى</a:t>
            </a:r>
            <a:br>
              <a:rPr lang="ar-EG" sz="8000" b="1" dirty="0" smtClean="0"/>
            </a:br>
            <a:r>
              <a:rPr lang="ar-EG" sz="8000" b="1" dirty="0" smtClean="0"/>
              <a:t>مظهراً للخلق مجدك</a:t>
            </a:r>
            <a:br>
              <a:rPr lang="ar-EG" sz="8000" b="1" dirty="0" smtClean="0"/>
            </a:br>
            <a:r>
              <a:rPr lang="ar-EG" sz="8000" b="1" dirty="0" smtClean="0"/>
              <a:t>بالجمـال الباهــــر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</TotalTime>
  <Words>59</Words>
  <Application>Microsoft Office PowerPoint</Application>
  <PresentationFormat>On-screen Show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NEVO</cp:lastModifiedBy>
  <cp:revision>194</cp:revision>
  <dcterms:created xsi:type="dcterms:W3CDTF">2021-12-07T14:30:00Z</dcterms:created>
  <dcterms:modified xsi:type="dcterms:W3CDTF">2021-12-16T14:50:14Z</dcterms:modified>
</cp:coreProperties>
</file>