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4" r:id="rId3"/>
    <p:sldId id="277" r:id="rId4"/>
    <p:sldId id="445" r:id="rId5"/>
    <p:sldId id="449" r:id="rId6"/>
    <p:sldId id="448" r:id="rId7"/>
    <p:sldId id="450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75" d="100"/>
          <a:sy n="75" d="100"/>
        </p:scale>
        <p:origin x="4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EG" sz="8000" b="1"/>
              <a:t>سود يا يسوع في حياتي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سود يا يسوع في حياتي نفـسي معـاك مـرتـاحة</a:t>
            </a:r>
            <a:br>
              <a:rPr lang="ar-EG" sz="7200" b="1" dirty="0"/>
            </a:br>
            <a:r>
              <a:rPr lang="ar-SA" sz="7200" b="1" dirty="0"/>
              <a:t>ف</a:t>
            </a:r>
            <a:r>
              <a:rPr lang="ar-EG" sz="7200" b="1" dirty="0"/>
              <a:t>ـ</a:t>
            </a:r>
            <a:r>
              <a:rPr lang="ar-SA" sz="7200" b="1" dirty="0"/>
              <a:t>ي</a:t>
            </a:r>
            <a:r>
              <a:rPr lang="ar-EG" sz="7200" b="1" dirty="0"/>
              <a:t>ـ</a:t>
            </a:r>
            <a:r>
              <a:rPr lang="ar-SA" sz="7200" b="1" dirty="0"/>
              <a:t>ك بالاق</a:t>
            </a:r>
            <a:r>
              <a:rPr lang="ar-EG" sz="7200" b="1" dirty="0"/>
              <a:t>ــي</a:t>
            </a:r>
            <a:r>
              <a:rPr lang="ar-SA" sz="7200" b="1" dirty="0"/>
              <a:t> ن</a:t>
            </a:r>
            <a:r>
              <a:rPr lang="ar-EG" sz="7200" b="1" dirty="0"/>
              <a:t>ـ</a:t>
            </a:r>
            <a:r>
              <a:rPr lang="ar-SA" sz="7200" b="1" dirty="0"/>
              <a:t>ج</a:t>
            </a:r>
            <a:r>
              <a:rPr lang="ar-EG" sz="7200" b="1" dirty="0"/>
              <a:t>ـ</a:t>
            </a:r>
            <a:r>
              <a:rPr lang="ar-SA" sz="7200" b="1" dirty="0"/>
              <a:t>ات</a:t>
            </a:r>
            <a:r>
              <a:rPr lang="ar-EG" sz="7200" b="1" dirty="0"/>
              <a:t>ــي</a:t>
            </a:r>
          </a:p>
          <a:p>
            <a:pPr algn="ctr" rtl="1"/>
            <a:r>
              <a:rPr lang="ar-EG" sz="7200" b="1" dirty="0"/>
              <a:t>وبـقـربك ألاقي الراحة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6200" y="4574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 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أنت مالك عمري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انت سـيـد قــلبي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أنت وحـدك ربي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وكـل حـبي ليـك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 </a:t>
            </a:r>
          </a:p>
          <a:p>
            <a:pPr algn="ctr" rtl="1"/>
            <a:r>
              <a:rPr lang="ar-EG" sz="7200" b="1" dirty="0"/>
              <a:t>ليك بأقـدم عمـري</a:t>
            </a:r>
          </a:p>
          <a:p>
            <a:pPr algn="ctr" rtl="1"/>
            <a:r>
              <a:rPr lang="ar-EG" sz="7200" b="1" dirty="0"/>
              <a:t>بأهدى إليك أيامي</a:t>
            </a:r>
            <a:br>
              <a:rPr lang="ar-EG" sz="7200" b="1" dirty="0"/>
            </a:br>
            <a:r>
              <a:rPr lang="ar-EG" sz="7200" b="1" dirty="0"/>
              <a:t>وحـدك مالك أمري</a:t>
            </a:r>
          </a:p>
          <a:p>
            <a:pPr algn="ctr" rtl="1"/>
            <a:r>
              <a:rPr lang="ar-EG" sz="7200" b="1" dirty="0"/>
              <a:t>وأنت سر سلامي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6200" y="4574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 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أنت مالك عمري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انت سـيـد قــلبي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أنت وحـدك ربي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وكـل حـبي ليـك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806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غالي يا ربي علىَّ </a:t>
            </a:r>
          </a:p>
          <a:p>
            <a:pPr algn="ctr" rtl="1"/>
            <a:r>
              <a:rPr lang="ar-EG" sz="7200" b="1" dirty="0"/>
              <a:t>غـالي عـملك فيَّ</a:t>
            </a:r>
            <a:br>
              <a:rPr lang="ar-EG" sz="7200" b="1" dirty="0"/>
            </a:br>
            <a:r>
              <a:rPr lang="ar-EG" sz="7200" b="1" dirty="0"/>
              <a:t>حبك مالي كياني </a:t>
            </a:r>
          </a:p>
          <a:p>
            <a:pPr algn="ctr" rtl="1"/>
            <a:r>
              <a:rPr lang="ar-EG" sz="7200" b="1" dirty="0"/>
              <a:t>كنزي وكل مالي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6200" y="4574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 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أنت مالك عمري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انت سـيـد قــلبي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أنت وحـدك ربي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وكـل حـبي ليـك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5344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</TotalTime>
  <Words>111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302</cp:revision>
  <dcterms:created xsi:type="dcterms:W3CDTF">2021-12-07T14:30:00Z</dcterms:created>
  <dcterms:modified xsi:type="dcterms:W3CDTF">2024-03-18T13:09:56Z</dcterms:modified>
</cp:coreProperties>
</file>