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75" r:id="rId2"/>
    <p:sldId id="303" r:id="rId3"/>
    <p:sldId id="314" r:id="rId4"/>
    <p:sldId id="315" r:id="rId5"/>
    <p:sldId id="316" r:id="rId6"/>
    <p:sldId id="317" r:id="rId7"/>
    <p:sldId id="318" r:id="rId8"/>
    <p:sldId id="321" r:id="rId9"/>
    <p:sldId id="322" r:id="rId10"/>
    <p:sldId id="29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03"/>
            <p14:sldId id="314"/>
            <p14:sldId id="315"/>
            <p14:sldId id="316"/>
            <p14:sldId id="317"/>
            <p14:sldId id="318"/>
            <p14:sldId id="321"/>
            <p14:sldId id="322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99" d="100"/>
          <a:sy n="99" d="100"/>
        </p:scale>
        <p:origin x="372" y="7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1/10/2023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30725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سنين طويلة مضت</a:t>
            </a:r>
            <a:endParaRPr lang="ar-EG" sz="72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1-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</a:t>
            </a:r>
          </a:p>
          <a:p>
            <a:pPr algn="ctr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سنين طويلة مضت </a:t>
            </a:r>
            <a:endParaRPr lang="en-US" sz="80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  <a:p>
            <a:pPr algn="ctr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والرب معتني بيَّ </a:t>
            </a:r>
          </a:p>
          <a:p>
            <a:pPr algn="ctr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وكل يوم محمول  </a:t>
            </a:r>
            <a:endParaRPr lang="en-US" sz="80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  <a:p>
            <a:pPr algn="ctr"/>
            <a:r>
              <a:rPr lang="ar-EG" sz="80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عالأذرع</a:t>
            </a:r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الأبدية </a:t>
            </a:r>
          </a:p>
          <a:p>
            <a:pPr algn="ctr"/>
            <a:br>
              <a:rPr lang="ar-EG" sz="8000" b="1" dirty="0">
                <a:cs typeface="+mn-cs"/>
              </a:rPr>
            </a:br>
            <a:endParaRPr lang="en-US" altLang="en-US" sz="8000" b="1" dirty="0"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8371125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-76200" y="1066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50000"/>
              </a:lnSpc>
            </a:pP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( ويسوع بيده ماسكني </a:t>
            </a:r>
          </a:p>
          <a:p>
            <a:pPr algn="ctr">
              <a:lnSpc>
                <a:spcPct val="150000"/>
              </a:lnSpc>
            </a:pP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في مراعٍ خضر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رابضني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) 2 </a:t>
            </a:r>
          </a:p>
          <a:p>
            <a:pPr algn="ctr">
              <a:lnSpc>
                <a:spcPct val="150000"/>
              </a:lnSpc>
            </a:pPr>
            <a:br>
              <a:rPr lang="ar-EG" sz="7200" b="1" dirty="0">
                <a:cs typeface="+mn-cs"/>
              </a:rPr>
            </a:br>
            <a:br>
              <a:rPr lang="ar-EG" sz="7200" b="1" dirty="0">
                <a:cs typeface="+mn-cs"/>
              </a:rPr>
            </a:br>
            <a:endParaRPr lang="en-US" altLang="en-US" sz="7200" b="1" dirty="0"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8391649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-2</a:t>
            </a:r>
            <a:endParaRPr lang="ar-EG" sz="66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  <a:p>
            <a:pPr algn="ctr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ملك الملوك يا يسوع </a:t>
            </a:r>
          </a:p>
          <a:p>
            <a:pPr algn="ctr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يا سيِّد الأسياد </a:t>
            </a:r>
          </a:p>
          <a:p>
            <a:pPr algn="ctr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نفوسنا بانتظار </a:t>
            </a:r>
          </a:p>
          <a:p>
            <a:pPr algn="ctr"/>
            <a:r>
              <a:rPr lang="ar-EG" sz="80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تاخذنا</a:t>
            </a:r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للأمجاد </a:t>
            </a:r>
          </a:p>
          <a:p>
            <a:pPr algn="ctr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</a:t>
            </a:r>
          </a:p>
          <a:p>
            <a:pPr algn="ctr"/>
            <a:br>
              <a:rPr lang="ar-EG" sz="8000" b="1" dirty="0">
                <a:cs typeface="+mn-cs"/>
              </a:rPr>
            </a:br>
            <a:endParaRPr lang="en-US" altLang="en-US" sz="8000" b="1" dirty="0"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9972733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-76200" y="1066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50000"/>
              </a:lnSpc>
            </a:pP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(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واتملا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فيك بعينيَّ </a:t>
            </a:r>
          </a:p>
          <a:p>
            <a:pPr algn="ctr">
              <a:lnSpc>
                <a:spcPct val="150000"/>
              </a:lnSpc>
            </a:pP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يا يسوع يا غالي عليَّ) 2 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8213614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-3</a:t>
            </a:r>
            <a:endParaRPr lang="ar-EG" sz="66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  <a:p>
            <a:pPr algn="ctr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يسوع سباني بحبه </a:t>
            </a:r>
          </a:p>
          <a:p>
            <a:pPr algn="ctr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والقلب بيه فرحان </a:t>
            </a:r>
          </a:p>
          <a:p>
            <a:pPr algn="ctr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وعد </a:t>
            </a:r>
            <a:r>
              <a:rPr lang="ar-EG" sz="80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يجينا</a:t>
            </a:r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من مجده </a:t>
            </a:r>
          </a:p>
          <a:p>
            <a:pPr algn="ctr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وتنتهي الأحزان </a:t>
            </a:r>
          </a:p>
          <a:p>
            <a:pPr algn="ctr"/>
            <a:br>
              <a:rPr lang="ar-EG" sz="8000" b="1" dirty="0">
                <a:cs typeface="+mn-cs"/>
              </a:rPr>
            </a:br>
            <a:endParaRPr lang="en-US" altLang="en-US" sz="8000" b="1" dirty="0"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5529367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-76200" y="1295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50000"/>
              </a:lnSpc>
            </a:pP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( تبقى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السما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كلها ليَّ </a:t>
            </a:r>
          </a:p>
          <a:p>
            <a:pPr algn="ctr">
              <a:lnSpc>
                <a:spcPct val="150000"/>
              </a:lnSpc>
            </a:pP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أعظم ما فيها فاديَّ ) 2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38281241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-4</a:t>
            </a:r>
            <a:endParaRPr lang="ar-EG" sz="72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  <a:p>
            <a:pPr algn="ctr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 ملك الملوك يا يسوع </a:t>
            </a:r>
          </a:p>
          <a:p>
            <a:pPr algn="ctr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يا سيدي المجروح</a:t>
            </a:r>
          </a:p>
          <a:p>
            <a:pPr algn="ctr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 قلوبنا في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</a:rPr>
              <a:t>أشتياق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</a:p>
          <a:p>
            <a:pPr algn="ctr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إن تمتلي بالروح</a:t>
            </a:r>
            <a:endParaRPr lang="ar-EG" sz="72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  <a:p>
            <a:pPr algn="ctr"/>
            <a:br>
              <a:rPr lang="ar-EG" sz="7200" b="1" dirty="0">
                <a:cs typeface="+mn-cs"/>
              </a:rPr>
            </a:br>
            <a:endParaRPr lang="en-US" altLang="en-US" sz="7200" b="1" dirty="0"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7547506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-76200" y="1066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50000"/>
              </a:lnSpc>
            </a:pPr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( وتفيض يا ربنا فيا    بمواهبك الروحية )2</a:t>
            </a:r>
            <a:br>
              <a:rPr lang="ar-EG" sz="8000" b="1" dirty="0">
                <a:cs typeface="+mn-cs"/>
              </a:rPr>
            </a:br>
            <a:endParaRPr lang="en-US" altLang="en-US" sz="8000" b="1" dirty="0"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7820768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3273</TotalTime>
  <Words>109</Words>
  <Application>Microsoft Office PowerPoint</Application>
  <PresentationFormat>عرض على الشاشة (4:3)</PresentationFormat>
  <Paragraphs>35</Paragraphs>
  <Slides>10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4" baseType="lpstr">
      <vt:lpstr>Arial</vt:lpstr>
      <vt:lpstr>Calibri</vt:lpstr>
      <vt:lpstr>Helvetica Neue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260</cp:revision>
  <dcterms:created xsi:type="dcterms:W3CDTF">2021-12-07T14:30:00Z</dcterms:created>
  <dcterms:modified xsi:type="dcterms:W3CDTF">2023-01-10T13:18:01Z</dcterms:modified>
</cp:coreProperties>
</file>